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7559675" cy="10691813"/>
  <p:notesSz cx="7099300" cy="10234613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4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7103"/>
  </p:normalViewPr>
  <p:slideViewPr>
    <p:cSldViewPr snapToGrid="0" snapToObjects="1">
      <p:cViewPr varScale="1">
        <p:scale>
          <a:sx n="69" d="100"/>
          <a:sy n="69" d="100"/>
        </p:scale>
        <p:origin x="1410" y="72"/>
      </p:cViewPr>
      <p:guideLst>
        <p:guide orient="horz" pos="3368"/>
        <p:guide pos="4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t Aufdereggen" userId="fc83a614-af73-4f18-aab4-aadd41110116" providerId="ADAL" clId="{4345E483-C78F-4DE0-9449-34707339D951}"/>
    <pc:docChg chg="undo custSel modSld">
      <pc:chgData name="Kurt Aufdereggen" userId="fc83a614-af73-4f18-aab4-aadd41110116" providerId="ADAL" clId="{4345E483-C78F-4DE0-9449-34707339D951}" dt="2020-11-02T23:37:54.072" v="1" actId="478"/>
      <pc:docMkLst>
        <pc:docMk/>
      </pc:docMkLst>
      <pc:sldChg chg="addSp delSp mod">
        <pc:chgData name="Kurt Aufdereggen" userId="fc83a614-af73-4f18-aab4-aadd41110116" providerId="ADAL" clId="{4345E483-C78F-4DE0-9449-34707339D951}" dt="2020-11-02T23:37:54.072" v="1" actId="478"/>
        <pc:sldMkLst>
          <pc:docMk/>
          <pc:sldMk cId="3165916530" sldId="257"/>
        </pc:sldMkLst>
        <pc:cxnChg chg="add del">
          <ac:chgData name="Kurt Aufdereggen" userId="fc83a614-af73-4f18-aab4-aadd41110116" providerId="ADAL" clId="{4345E483-C78F-4DE0-9449-34707339D951}" dt="2020-11-02T23:37:54.072" v="1" actId="478"/>
          <ac:cxnSpMkLst>
            <pc:docMk/>
            <pc:sldMk cId="3165916530" sldId="257"/>
            <ac:cxnSpMk id="87" creationId="{FEED8F1A-0135-43AA-866B-1A34669FF3E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B2F9-93E4-EA41-AEAB-5C9495273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29068-1E14-C34B-AE54-EE0224CC4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EADE8-6C49-5343-9813-0C9AA44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A98B5-EE67-D049-9DD4-3D0A99B5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8AE06-3651-2F49-A1AC-6F1CD4A7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1483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D064-6B3B-3545-AD57-F7BFEE7D0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ADBEA-4F4E-2F41-9B77-504C0E380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DA639-F147-764C-94FF-951765A1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CC841-2293-054D-BCF9-65D9A2CC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AF2FC-0E7D-3D48-9AD8-3BA6A03F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0661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86C1EF-C042-614B-BDCD-C9954AFDB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AD65C-840E-2743-901F-9C01660F1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88B92-FF7F-A14C-9F29-610C4194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E6331-003C-0B45-829B-D2F10B6E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A335-AA0F-9442-90D9-9DF112DF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2285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42BE-B4E6-EC43-BA09-6C4B4EE12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C942-0DDF-D045-A3BF-A0759AD5B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B3773-244D-104B-862E-FCF6D89F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0DEB1-D6A6-854F-8350-045E00B7F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D9877-8C5B-8B40-8B2B-3F175CFD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1757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4127-606D-274B-85BE-262680BD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341FC-BE4D-5D47-A51D-90F52CC88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06E9A-955F-FD44-AE2B-ECA715530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1037-9021-DE43-AD53-EA68D068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02786-79D3-274A-A1E9-3D5CD872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2185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8116-1E8A-1044-AB4F-FD408B6EB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00277-6E47-5F44-86AF-7AB9E8B28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51051-697C-434D-8199-5EFD9815F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09FF0-4FB4-F742-869D-F98FC3EB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734E3-9289-E548-A309-28478742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65816-3CEF-7A46-86E4-A0ACD82F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7527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A5BA-812C-854C-A25C-7C6456FA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AAC75-ECB3-674D-B3CC-761880DE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755C2-EA3C-DE48-8C5C-80D8D95B1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F5219-4056-C24F-8B52-224A18784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A98E3-B246-9746-AD0D-ABDEFC935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09259-ECF7-1C44-A9B9-44F59FC2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61AC0-667E-CE46-9D6B-71A4D5A0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948FD-EE2F-1846-9AB0-43089748A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4516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C583-2860-FD45-A1F0-DB50FD1D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3E494-C69C-8E4D-ADCB-412A4AE1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072AA-3DF5-6240-85FB-59307577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20F6B-C5D1-3C48-88CB-A7377948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818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9539D-F0D5-6A4C-B66E-6D0C3E0A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25E7D-B175-6B42-ACF6-D8AE2F2D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8CDCE-4D01-4C44-A065-96FE6C91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3983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C5E9-7D6B-A846-B5C9-67F16A87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D96B7-97C6-E24E-8E8F-9037CE4B6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931DF-4EF7-BB44-A88E-F2443CBE2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0F34E-00F2-1941-96B2-A2863092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7ABD2-FD44-C946-A2DE-9BC168FD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ABC9B-993B-2F4F-8006-2CCB5D61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2643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54E3-4F07-8046-930E-8D7D5566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651346-B9D8-8844-BFDB-C814DCD05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B4757-B1C2-EB45-84D5-345F4E2EA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3CD91-971E-F445-B9E1-C051E00F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D9CF8-98FF-034C-94C7-1C62945C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309EA-A764-D746-9CD4-AFB2E7AA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0051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5D126-66C8-EC4C-87FC-3DF2B906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D7D6A-75FB-6642-8027-A98BBF59B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B869-0553-6443-BBBC-10B2A6B67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39B1-2342-2741-A176-F1489BBF05C7}" type="datetimeFigureOut">
              <a:rPr lang="en-CH" smtClean="0"/>
              <a:t>11/03/2020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F5B1C-1C45-134B-9BF6-31D3B41DB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68E4E-6DB4-ED49-AF73-38A52D2F0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3B62-8384-6D48-8736-38022F9A721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131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893F1B75-0DA4-6846-8640-7E9392D441AE}"/>
              </a:ext>
            </a:extLst>
          </p:cNvPr>
          <p:cNvSpPr/>
          <p:nvPr/>
        </p:nvSpPr>
        <p:spPr>
          <a:xfrm rot="5400000">
            <a:off x="2500999" y="5407646"/>
            <a:ext cx="3064149" cy="4964319"/>
          </a:xfrm>
          <a:prstGeom prst="blockArc">
            <a:avLst>
              <a:gd name="adj1" fmla="val 10807928"/>
              <a:gd name="adj2" fmla="val 21577179"/>
              <a:gd name="adj3" fmla="val 7812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38" name="Block Arc 37">
            <a:extLst>
              <a:ext uri="{FF2B5EF4-FFF2-40B4-BE49-F238E27FC236}">
                <a16:creationId xmlns:a16="http://schemas.microsoft.com/office/drawing/2014/main" id="{D879A64C-7885-B243-9877-EC522815EE71}"/>
              </a:ext>
            </a:extLst>
          </p:cNvPr>
          <p:cNvSpPr/>
          <p:nvPr/>
        </p:nvSpPr>
        <p:spPr>
          <a:xfrm rot="5400000">
            <a:off x="1652679" y="4449486"/>
            <a:ext cx="4757162" cy="6871272"/>
          </a:xfrm>
          <a:prstGeom prst="blockArc">
            <a:avLst>
              <a:gd name="adj1" fmla="val 10807928"/>
              <a:gd name="adj2" fmla="val 21596510"/>
              <a:gd name="adj3" fmla="val 5566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>
              <a:solidFill>
                <a:schemeClr val="tx1"/>
              </a:solidFill>
            </a:endParaRPr>
          </a:p>
        </p:txBody>
      </p:sp>
      <p:sp>
        <p:nvSpPr>
          <p:cNvPr id="37" name="Block Arc 36">
            <a:extLst>
              <a:ext uri="{FF2B5EF4-FFF2-40B4-BE49-F238E27FC236}">
                <a16:creationId xmlns:a16="http://schemas.microsoft.com/office/drawing/2014/main" id="{BA05990A-D930-EF4B-A163-4C59024E2BF8}"/>
              </a:ext>
            </a:extLst>
          </p:cNvPr>
          <p:cNvSpPr/>
          <p:nvPr/>
        </p:nvSpPr>
        <p:spPr>
          <a:xfrm rot="5400000">
            <a:off x="2089725" y="4926057"/>
            <a:ext cx="3882432" cy="5913337"/>
          </a:xfrm>
          <a:prstGeom prst="blockArc">
            <a:avLst>
              <a:gd name="adj1" fmla="val 10807928"/>
              <a:gd name="adj2" fmla="val 21581984"/>
              <a:gd name="adj3" fmla="val 5986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>
              <a:solidFill>
                <a:schemeClr val="tx1"/>
              </a:solidFill>
            </a:endParaRPr>
          </a:p>
        </p:txBody>
      </p:sp>
      <p:sp>
        <p:nvSpPr>
          <p:cNvPr id="36" name="Block Arc 35">
            <a:extLst>
              <a:ext uri="{FF2B5EF4-FFF2-40B4-BE49-F238E27FC236}">
                <a16:creationId xmlns:a16="http://schemas.microsoft.com/office/drawing/2014/main" id="{3E54A59C-866F-6A40-9B8A-B1C8D1F2DE26}"/>
              </a:ext>
            </a:extLst>
          </p:cNvPr>
          <p:cNvSpPr/>
          <p:nvPr/>
        </p:nvSpPr>
        <p:spPr>
          <a:xfrm rot="16200000" flipH="1">
            <a:off x="1655590" y="4450163"/>
            <a:ext cx="4755813" cy="6871272"/>
          </a:xfrm>
          <a:prstGeom prst="blockArc">
            <a:avLst>
              <a:gd name="adj1" fmla="val 10807928"/>
              <a:gd name="adj2" fmla="val 21588560"/>
              <a:gd name="adj3" fmla="val 5566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>
              <a:solidFill>
                <a:schemeClr val="tx1"/>
              </a:solidFill>
            </a:endParaRPr>
          </a:p>
        </p:txBody>
      </p:sp>
      <p:sp>
        <p:nvSpPr>
          <p:cNvPr id="35" name="Block Arc 34">
            <a:extLst>
              <a:ext uri="{FF2B5EF4-FFF2-40B4-BE49-F238E27FC236}">
                <a16:creationId xmlns:a16="http://schemas.microsoft.com/office/drawing/2014/main" id="{D6BC8CE6-6636-7A43-BAE6-D2B55E8CEB28}"/>
              </a:ext>
            </a:extLst>
          </p:cNvPr>
          <p:cNvSpPr/>
          <p:nvPr/>
        </p:nvSpPr>
        <p:spPr>
          <a:xfrm rot="16200000" flipH="1">
            <a:off x="2094835" y="4929681"/>
            <a:ext cx="3882432" cy="5913337"/>
          </a:xfrm>
          <a:prstGeom prst="blockArc">
            <a:avLst>
              <a:gd name="adj1" fmla="val 10807928"/>
              <a:gd name="adj2" fmla="val 1657"/>
              <a:gd name="adj3" fmla="val 5987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>
              <a:solidFill>
                <a:schemeClr val="tx1"/>
              </a:solidFill>
            </a:endParaRPr>
          </a:p>
        </p:txBody>
      </p:sp>
      <p:pic>
        <p:nvPicPr>
          <p:cNvPr id="80" name="Picture 79" descr="A picture containing table&#10;&#10;Description automatically generated">
            <a:extLst>
              <a:ext uri="{FF2B5EF4-FFF2-40B4-BE49-F238E27FC236}">
                <a16:creationId xmlns:a16="http://schemas.microsoft.com/office/drawing/2014/main" id="{ACCB2CA8-44D1-F047-A3C0-C07FAE075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t="11646" r="8606" b="6182"/>
          <a:stretch/>
        </p:blipFill>
        <p:spPr>
          <a:xfrm>
            <a:off x="2870785" y="6861379"/>
            <a:ext cx="463277" cy="391983"/>
          </a:xfrm>
          <a:prstGeom prst="rect">
            <a:avLst/>
          </a:prstGeom>
        </p:spPr>
      </p:pic>
      <p:sp>
        <p:nvSpPr>
          <p:cNvPr id="82" name="Up Arrow 81">
            <a:extLst>
              <a:ext uri="{FF2B5EF4-FFF2-40B4-BE49-F238E27FC236}">
                <a16:creationId xmlns:a16="http://schemas.microsoft.com/office/drawing/2014/main" id="{AC66897B-3E60-FF47-900C-8AC6692E027D}"/>
              </a:ext>
            </a:extLst>
          </p:cNvPr>
          <p:cNvSpPr/>
          <p:nvPr/>
        </p:nvSpPr>
        <p:spPr>
          <a:xfrm rot="18688701">
            <a:off x="3362595" y="7013737"/>
            <a:ext cx="289337" cy="341157"/>
          </a:xfrm>
          <a:prstGeom prst="upArrow">
            <a:avLst>
              <a:gd name="adj1" fmla="val 44497"/>
              <a:gd name="adj2" fmla="val 44623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  <a:ln cap="rnd"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4" name="Up Arrow 83">
            <a:extLst>
              <a:ext uri="{FF2B5EF4-FFF2-40B4-BE49-F238E27FC236}">
                <a16:creationId xmlns:a16="http://schemas.microsoft.com/office/drawing/2014/main" id="{44192251-AA09-4A47-8AD2-7D5B21D0D211}"/>
              </a:ext>
            </a:extLst>
          </p:cNvPr>
          <p:cNvSpPr/>
          <p:nvPr/>
        </p:nvSpPr>
        <p:spPr>
          <a:xfrm rot="2157170">
            <a:off x="4438153" y="7041559"/>
            <a:ext cx="289337" cy="341157"/>
          </a:xfrm>
          <a:prstGeom prst="upArrow">
            <a:avLst>
              <a:gd name="adj1" fmla="val 44497"/>
              <a:gd name="adj2" fmla="val 44623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  <a:ln cap="rnd"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7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CC9C7496-94A0-074B-BF09-45A0344451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9" t="4012" r="4444" b="5341"/>
          <a:stretch/>
        </p:blipFill>
        <p:spPr>
          <a:xfrm>
            <a:off x="3758672" y="7689474"/>
            <a:ext cx="576770" cy="489769"/>
          </a:xfrm>
          <a:prstGeom prst="rect">
            <a:avLst/>
          </a:prstGeom>
        </p:spPr>
      </p:pic>
      <p:sp>
        <p:nvSpPr>
          <p:cNvPr id="83" name="Up Arrow 82">
            <a:extLst>
              <a:ext uri="{FF2B5EF4-FFF2-40B4-BE49-F238E27FC236}">
                <a16:creationId xmlns:a16="http://schemas.microsoft.com/office/drawing/2014/main" id="{2C374D61-0A3D-4942-A4AE-D19752D814F1}"/>
              </a:ext>
            </a:extLst>
          </p:cNvPr>
          <p:cNvSpPr/>
          <p:nvPr/>
        </p:nvSpPr>
        <p:spPr>
          <a:xfrm rot="8615243">
            <a:off x="3585896" y="7465563"/>
            <a:ext cx="289337" cy="341157"/>
          </a:xfrm>
          <a:prstGeom prst="upArrow">
            <a:avLst>
              <a:gd name="adj1" fmla="val 44497"/>
              <a:gd name="adj2" fmla="val 44623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  <a:ln cap="rnd"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0" name="Picture 9" descr="A picture containing table&#10;&#10;Description automatically generated">
            <a:extLst>
              <a:ext uri="{FF2B5EF4-FFF2-40B4-BE49-F238E27FC236}">
                <a16:creationId xmlns:a16="http://schemas.microsoft.com/office/drawing/2014/main" id="{A43780A0-E035-0545-A95B-14741290FB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t="11646" r="8606" b="6182"/>
          <a:stretch/>
        </p:blipFill>
        <p:spPr>
          <a:xfrm>
            <a:off x="2369055" y="8152284"/>
            <a:ext cx="463277" cy="391983"/>
          </a:xfrm>
          <a:prstGeom prst="rect">
            <a:avLst/>
          </a:prstGeom>
        </p:spPr>
      </p:pic>
      <p:pic>
        <p:nvPicPr>
          <p:cNvPr id="68" name="Picture 67" descr="A picture containing table&#10;&#10;Description automatically generated">
            <a:extLst>
              <a:ext uri="{FF2B5EF4-FFF2-40B4-BE49-F238E27FC236}">
                <a16:creationId xmlns:a16="http://schemas.microsoft.com/office/drawing/2014/main" id="{64159B1E-BDA8-3F42-AD2F-59DBFAE712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t="11646" r="8606" b="6182"/>
          <a:stretch/>
        </p:blipFill>
        <p:spPr>
          <a:xfrm>
            <a:off x="5210222" y="7718605"/>
            <a:ext cx="463277" cy="391983"/>
          </a:xfrm>
          <a:prstGeom prst="rect">
            <a:avLst/>
          </a:prstGeom>
        </p:spPr>
      </p:pic>
      <p:sp>
        <p:nvSpPr>
          <p:cNvPr id="102" name="Parallelogram 101">
            <a:extLst>
              <a:ext uri="{FF2B5EF4-FFF2-40B4-BE49-F238E27FC236}">
                <a16:creationId xmlns:a16="http://schemas.microsoft.com/office/drawing/2014/main" id="{D0655D01-8286-C04D-B4F0-90CFCEEB0BDC}"/>
              </a:ext>
            </a:extLst>
          </p:cNvPr>
          <p:cNvSpPr/>
          <p:nvPr/>
        </p:nvSpPr>
        <p:spPr>
          <a:xfrm rot="5400000">
            <a:off x="1883689" y="2222298"/>
            <a:ext cx="2076503" cy="1713721"/>
          </a:xfrm>
          <a:prstGeom prst="parallelogram">
            <a:avLst>
              <a:gd name="adj" fmla="val 1592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3" name="Triangle 102">
            <a:extLst>
              <a:ext uri="{FF2B5EF4-FFF2-40B4-BE49-F238E27FC236}">
                <a16:creationId xmlns:a16="http://schemas.microsoft.com/office/drawing/2014/main" id="{A5298AB3-7A8B-C649-9999-400AD6CB2F67}"/>
              </a:ext>
            </a:extLst>
          </p:cNvPr>
          <p:cNvSpPr/>
          <p:nvPr/>
        </p:nvSpPr>
        <p:spPr>
          <a:xfrm rot="540000">
            <a:off x="1730363" y="777216"/>
            <a:ext cx="2165867" cy="1372060"/>
          </a:xfrm>
          <a:prstGeom prst="triangle">
            <a:avLst>
              <a:gd name="adj" fmla="val 89973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4" name="Parallelogram 103">
            <a:extLst>
              <a:ext uri="{FF2B5EF4-FFF2-40B4-BE49-F238E27FC236}">
                <a16:creationId xmlns:a16="http://schemas.microsoft.com/office/drawing/2014/main" id="{E3D14CF1-20AB-FC4F-9FA7-73463F2F7C39}"/>
              </a:ext>
            </a:extLst>
          </p:cNvPr>
          <p:cNvSpPr/>
          <p:nvPr/>
        </p:nvSpPr>
        <p:spPr>
          <a:xfrm rot="16200000" flipH="1">
            <a:off x="3601382" y="2221796"/>
            <a:ext cx="2076503" cy="1713721"/>
          </a:xfrm>
          <a:prstGeom prst="parallelogram">
            <a:avLst>
              <a:gd name="adj" fmla="val 15928"/>
            </a:avLst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6" name="Triangle 105">
            <a:extLst>
              <a:ext uri="{FF2B5EF4-FFF2-40B4-BE49-F238E27FC236}">
                <a16:creationId xmlns:a16="http://schemas.microsoft.com/office/drawing/2014/main" id="{8A7D360F-DEE3-C749-A4E7-B8AEE01CB2BE}"/>
              </a:ext>
            </a:extLst>
          </p:cNvPr>
          <p:cNvSpPr/>
          <p:nvPr/>
        </p:nvSpPr>
        <p:spPr>
          <a:xfrm rot="21060000" flipH="1">
            <a:off x="3666764" y="776087"/>
            <a:ext cx="2165867" cy="1372060"/>
          </a:xfrm>
          <a:prstGeom prst="triangle">
            <a:avLst>
              <a:gd name="adj" fmla="val 89973"/>
            </a:avLst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73" name="Process 72">
            <a:extLst>
              <a:ext uri="{FF2B5EF4-FFF2-40B4-BE49-F238E27FC236}">
                <a16:creationId xmlns:a16="http://schemas.microsoft.com/office/drawing/2014/main" id="{B6E376FE-E66C-844C-8B4E-5A09D5E27019}"/>
              </a:ext>
            </a:extLst>
          </p:cNvPr>
          <p:cNvSpPr/>
          <p:nvPr/>
        </p:nvSpPr>
        <p:spPr>
          <a:xfrm rot="21043855">
            <a:off x="3852608" y="1823161"/>
            <a:ext cx="1465959" cy="28856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Haus der Begegnung</a:t>
            </a:r>
          </a:p>
        </p:txBody>
      </p:sp>
      <p:sp>
        <p:nvSpPr>
          <p:cNvPr id="77" name="Process 76">
            <a:extLst>
              <a:ext uri="{FF2B5EF4-FFF2-40B4-BE49-F238E27FC236}">
                <a16:creationId xmlns:a16="http://schemas.microsoft.com/office/drawing/2014/main" id="{F76E6A14-3022-664C-B032-6E768DE6DFCA}"/>
              </a:ext>
            </a:extLst>
          </p:cNvPr>
          <p:cNvSpPr/>
          <p:nvPr/>
        </p:nvSpPr>
        <p:spPr>
          <a:xfrm rot="556145" flipH="1">
            <a:off x="2492297" y="1837423"/>
            <a:ext cx="1217485" cy="282921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Verwaltung GKG</a:t>
            </a:r>
            <a:endParaRPr lang="en-CH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681311D6-6435-B84B-879D-CFF443937407}"/>
              </a:ext>
            </a:extLst>
          </p:cNvPr>
          <p:cNvSpPr/>
          <p:nvPr/>
        </p:nvSpPr>
        <p:spPr>
          <a:xfrm rot="16200000" flipH="1">
            <a:off x="2508199" y="5407646"/>
            <a:ext cx="3064149" cy="4964319"/>
          </a:xfrm>
          <a:prstGeom prst="blockArc">
            <a:avLst>
              <a:gd name="adj1" fmla="val 10807928"/>
              <a:gd name="adj2" fmla="val 3187"/>
              <a:gd name="adj3" fmla="val 7813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AF4F944-01A3-9B4B-B2A5-4ADA99F808B5}"/>
              </a:ext>
            </a:extLst>
          </p:cNvPr>
          <p:cNvSpPr/>
          <p:nvPr/>
        </p:nvSpPr>
        <p:spPr>
          <a:xfrm rot="11629883" flipH="1" flipV="1">
            <a:off x="4158840" y="6218776"/>
            <a:ext cx="1730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246084"/>
              </a:avLst>
            </a:prstTxWarp>
            <a:spAutoFit/>
          </a:bodyPr>
          <a:lstStyle/>
          <a:p>
            <a:pPr algn="ctr"/>
            <a:r>
              <a:rPr lang="en-GB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Bistum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CBA5925-7A95-0745-A1B7-D817E2F6005A}"/>
              </a:ext>
            </a:extLst>
          </p:cNvPr>
          <p:cNvSpPr/>
          <p:nvPr/>
        </p:nvSpPr>
        <p:spPr>
          <a:xfrm rot="12237672" flipH="1" flipV="1">
            <a:off x="4388311" y="6026142"/>
            <a:ext cx="2612367" cy="9532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543729"/>
              </a:avLst>
            </a:prstTxWarp>
            <a:spAutoFit/>
          </a:bodyPr>
          <a:lstStyle/>
          <a:p>
            <a:pPr algn="ctr"/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SBK / </a:t>
            </a:r>
            <a:r>
              <a:rPr lang="en-GB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Papst</a:t>
            </a:r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Franziskus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ED21D40-0874-F247-8A6D-74615E12BBD3}"/>
              </a:ext>
            </a:extLst>
          </p:cNvPr>
          <p:cNvSpPr/>
          <p:nvPr/>
        </p:nvSpPr>
        <p:spPr>
          <a:xfrm rot="11595028" flipH="1" flipV="1">
            <a:off x="3793635" y="6590334"/>
            <a:ext cx="2074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3168684"/>
              </a:avLst>
            </a:prstTxWarp>
            <a:spAutoFit/>
          </a:bodyPr>
          <a:lstStyle/>
          <a:p>
            <a:pPr algn="ctr"/>
            <a:r>
              <a:rPr lang="en-GB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Pastoralraum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DD02B08-DE6D-B144-B1C3-EBDA1E82895A}"/>
              </a:ext>
            </a:extLst>
          </p:cNvPr>
          <p:cNvSpPr/>
          <p:nvPr/>
        </p:nvSpPr>
        <p:spPr>
          <a:xfrm rot="20148988">
            <a:off x="1215090" y="6108461"/>
            <a:ext cx="205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3940413"/>
              </a:avLst>
            </a:prstTxWarp>
            <a:spAutoFit/>
          </a:bodyPr>
          <a:lstStyle/>
          <a:p>
            <a:pPr algn="ctr"/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Bund</a:t>
            </a:r>
          </a:p>
        </p:txBody>
      </p:sp>
      <p:sp>
        <p:nvSpPr>
          <p:cNvPr id="66" name="Oval Callout 65">
            <a:extLst>
              <a:ext uri="{FF2B5EF4-FFF2-40B4-BE49-F238E27FC236}">
                <a16:creationId xmlns:a16="http://schemas.microsoft.com/office/drawing/2014/main" id="{1055055C-1514-1642-95E7-17DC70D2C591}"/>
              </a:ext>
            </a:extLst>
          </p:cNvPr>
          <p:cNvSpPr/>
          <p:nvPr/>
        </p:nvSpPr>
        <p:spPr>
          <a:xfrm>
            <a:off x="6189706" y="5461848"/>
            <a:ext cx="1179270" cy="409051"/>
          </a:xfrm>
          <a:custGeom>
            <a:avLst/>
            <a:gdLst>
              <a:gd name="connsiteX0" fmla="*/ -87502 w 1179270"/>
              <a:gd name="connsiteY0" fmla="*/ 583041 h 409051"/>
              <a:gd name="connsiteX1" fmla="*/ 188858 w 1179270"/>
              <a:gd name="connsiteY1" fmla="*/ 354542 h 409051"/>
              <a:gd name="connsiteX2" fmla="*/ 491349 w 1179270"/>
              <a:gd name="connsiteY2" fmla="*/ 2861 h 409051"/>
              <a:gd name="connsiteX3" fmla="*/ 880559 w 1179270"/>
              <a:gd name="connsiteY3" fmla="*/ 26628 h 409051"/>
              <a:gd name="connsiteX4" fmla="*/ 738280 w 1179270"/>
              <a:gd name="connsiteY4" fmla="*/ 402446 h 409051"/>
              <a:gd name="connsiteX5" fmla="*/ 380055 w 1179270"/>
              <a:gd name="connsiteY5" fmla="*/ 395696 h 409051"/>
              <a:gd name="connsiteX6" fmla="*/ -87502 w 1179270"/>
              <a:gd name="connsiteY6" fmla="*/ 583041 h 40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9270" h="409051" fill="none" extrusionOk="0">
                <a:moveTo>
                  <a:pt x="-87502" y="583041"/>
                </a:moveTo>
                <a:cubicBezTo>
                  <a:pt x="-51830" y="522346"/>
                  <a:pt x="45745" y="457754"/>
                  <a:pt x="188858" y="354542"/>
                </a:cubicBezTo>
                <a:cubicBezTo>
                  <a:pt x="-138237" y="229261"/>
                  <a:pt x="-3519" y="42350"/>
                  <a:pt x="491349" y="2861"/>
                </a:cubicBezTo>
                <a:cubicBezTo>
                  <a:pt x="625284" y="478"/>
                  <a:pt x="770985" y="6448"/>
                  <a:pt x="880559" y="26628"/>
                </a:cubicBezTo>
                <a:cubicBezTo>
                  <a:pt x="1349810" y="88331"/>
                  <a:pt x="1218083" y="394387"/>
                  <a:pt x="738280" y="402446"/>
                </a:cubicBezTo>
                <a:cubicBezTo>
                  <a:pt x="621372" y="413259"/>
                  <a:pt x="493257" y="409639"/>
                  <a:pt x="380055" y="395696"/>
                </a:cubicBezTo>
                <a:cubicBezTo>
                  <a:pt x="258336" y="454692"/>
                  <a:pt x="124268" y="460429"/>
                  <a:pt x="-87502" y="583041"/>
                </a:cubicBezTo>
                <a:close/>
              </a:path>
              <a:path w="1179270" h="409051" stroke="0" extrusionOk="0">
                <a:moveTo>
                  <a:pt x="-87502" y="583041"/>
                </a:moveTo>
                <a:cubicBezTo>
                  <a:pt x="11040" y="531133"/>
                  <a:pt x="156079" y="375756"/>
                  <a:pt x="188858" y="354542"/>
                </a:cubicBezTo>
                <a:cubicBezTo>
                  <a:pt x="-139611" y="225830"/>
                  <a:pt x="10242" y="36421"/>
                  <a:pt x="491349" y="2861"/>
                </a:cubicBezTo>
                <a:cubicBezTo>
                  <a:pt x="626167" y="8638"/>
                  <a:pt x="761284" y="4922"/>
                  <a:pt x="880559" y="26628"/>
                </a:cubicBezTo>
                <a:cubicBezTo>
                  <a:pt x="1320280" y="95103"/>
                  <a:pt x="1276991" y="370934"/>
                  <a:pt x="738280" y="402446"/>
                </a:cubicBezTo>
                <a:cubicBezTo>
                  <a:pt x="625647" y="417602"/>
                  <a:pt x="515330" y="408857"/>
                  <a:pt x="380055" y="395696"/>
                </a:cubicBezTo>
                <a:cubicBezTo>
                  <a:pt x="231732" y="412019"/>
                  <a:pt x="16027" y="555697"/>
                  <a:pt x="-87502" y="5830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57420"/>
                      <a:gd name="adj2" fmla="val 92535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“Laudato Si”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F0BACEF-EE94-4A40-941C-47BE1CD0F47E}"/>
              </a:ext>
            </a:extLst>
          </p:cNvPr>
          <p:cNvSpPr/>
          <p:nvPr/>
        </p:nvSpPr>
        <p:spPr>
          <a:xfrm rot="20659245">
            <a:off x="2044001" y="6621343"/>
            <a:ext cx="2256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211754"/>
              </a:avLst>
            </a:prstTxWarp>
            <a:spAutoFit/>
          </a:bodyPr>
          <a:lstStyle/>
          <a:p>
            <a:pPr algn="ctr"/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Stadt Bern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CAE4037-D667-0A47-9DA5-71D6796784B2}"/>
              </a:ext>
            </a:extLst>
          </p:cNvPr>
          <p:cNvSpPr/>
          <p:nvPr/>
        </p:nvSpPr>
        <p:spPr>
          <a:xfrm rot="20705137">
            <a:off x="1804195" y="6190178"/>
            <a:ext cx="2550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214830"/>
              </a:avLst>
            </a:prstTxWarp>
            <a:spAutoFit/>
          </a:bodyPr>
          <a:lstStyle/>
          <a:p>
            <a:pPr algn="ctr"/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Kanton / </a:t>
            </a:r>
            <a:r>
              <a:rPr lang="en-GB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Landeskirche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Parallelogram 49">
            <a:extLst>
              <a:ext uri="{FF2B5EF4-FFF2-40B4-BE49-F238E27FC236}">
                <a16:creationId xmlns:a16="http://schemas.microsoft.com/office/drawing/2014/main" id="{61D69193-776F-9440-9016-05F74A7B655A}"/>
              </a:ext>
            </a:extLst>
          </p:cNvPr>
          <p:cNvSpPr/>
          <p:nvPr/>
        </p:nvSpPr>
        <p:spPr>
          <a:xfrm rot="20453971" flipV="1">
            <a:off x="452357" y="3501431"/>
            <a:ext cx="3320015" cy="1654564"/>
          </a:xfrm>
          <a:custGeom>
            <a:avLst/>
            <a:gdLst>
              <a:gd name="connsiteX0" fmla="*/ 0 w 3383092"/>
              <a:gd name="connsiteY0" fmla="*/ 2679179 h 2679179"/>
              <a:gd name="connsiteX1" fmla="*/ 2600947 w 3383092"/>
              <a:gd name="connsiteY1" fmla="*/ 0 h 2679179"/>
              <a:gd name="connsiteX2" fmla="*/ 3383092 w 3383092"/>
              <a:gd name="connsiteY2" fmla="*/ 0 h 2679179"/>
              <a:gd name="connsiteX3" fmla="*/ 782145 w 3383092"/>
              <a:gd name="connsiteY3" fmla="*/ 2679179 h 2679179"/>
              <a:gd name="connsiteX4" fmla="*/ 0 w 3383092"/>
              <a:gd name="connsiteY4" fmla="*/ 2679179 h 2679179"/>
              <a:gd name="connsiteX0" fmla="*/ 0 w 3064325"/>
              <a:gd name="connsiteY0" fmla="*/ 2679179 h 2679179"/>
              <a:gd name="connsiteX1" fmla="*/ 2600947 w 3064325"/>
              <a:gd name="connsiteY1" fmla="*/ 0 h 2679179"/>
              <a:gd name="connsiteX2" fmla="*/ 3064325 w 3064325"/>
              <a:gd name="connsiteY2" fmla="*/ 324893 h 2679179"/>
              <a:gd name="connsiteX3" fmla="*/ 782145 w 3064325"/>
              <a:gd name="connsiteY3" fmla="*/ 2679179 h 2679179"/>
              <a:gd name="connsiteX4" fmla="*/ 0 w 3064325"/>
              <a:gd name="connsiteY4" fmla="*/ 2679179 h 2679179"/>
              <a:gd name="connsiteX0" fmla="*/ 0 w 2757474"/>
              <a:gd name="connsiteY0" fmla="*/ 2359085 h 2679179"/>
              <a:gd name="connsiteX1" fmla="*/ 2294096 w 2757474"/>
              <a:gd name="connsiteY1" fmla="*/ 0 h 2679179"/>
              <a:gd name="connsiteX2" fmla="*/ 2757474 w 2757474"/>
              <a:gd name="connsiteY2" fmla="*/ 324893 h 2679179"/>
              <a:gd name="connsiteX3" fmla="*/ 475294 w 2757474"/>
              <a:gd name="connsiteY3" fmla="*/ 2679179 h 2679179"/>
              <a:gd name="connsiteX4" fmla="*/ 0 w 2757474"/>
              <a:gd name="connsiteY4" fmla="*/ 2359085 h 2679179"/>
              <a:gd name="connsiteX0" fmla="*/ 0 w 2757474"/>
              <a:gd name="connsiteY0" fmla="*/ 2359085 h 2359085"/>
              <a:gd name="connsiteX1" fmla="*/ 2294096 w 2757474"/>
              <a:gd name="connsiteY1" fmla="*/ 0 h 2359085"/>
              <a:gd name="connsiteX2" fmla="*/ 2757474 w 2757474"/>
              <a:gd name="connsiteY2" fmla="*/ 324893 h 2359085"/>
              <a:gd name="connsiteX3" fmla="*/ 1269785 w 2757474"/>
              <a:gd name="connsiteY3" fmla="*/ 1859893 h 2359085"/>
              <a:gd name="connsiteX4" fmla="*/ 0 w 2757474"/>
              <a:gd name="connsiteY4" fmla="*/ 2359085 h 2359085"/>
              <a:gd name="connsiteX0" fmla="*/ 0 w 2757474"/>
              <a:gd name="connsiteY0" fmla="*/ 2359085 h 2359085"/>
              <a:gd name="connsiteX1" fmla="*/ 2294096 w 2757474"/>
              <a:gd name="connsiteY1" fmla="*/ 0 h 2359085"/>
              <a:gd name="connsiteX2" fmla="*/ 2757474 w 2757474"/>
              <a:gd name="connsiteY2" fmla="*/ 324893 h 2359085"/>
              <a:gd name="connsiteX3" fmla="*/ 1160678 w 2757474"/>
              <a:gd name="connsiteY3" fmla="*/ 1972578 h 2359085"/>
              <a:gd name="connsiteX4" fmla="*/ 0 w 2757474"/>
              <a:gd name="connsiteY4" fmla="*/ 2359085 h 2359085"/>
              <a:gd name="connsiteX0" fmla="*/ 0 w 2748233"/>
              <a:gd name="connsiteY0" fmla="*/ 2352919 h 2352919"/>
              <a:gd name="connsiteX1" fmla="*/ 2284855 w 2748233"/>
              <a:gd name="connsiteY1" fmla="*/ 0 h 2352919"/>
              <a:gd name="connsiteX2" fmla="*/ 2748233 w 2748233"/>
              <a:gd name="connsiteY2" fmla="*/ 324893 h 2352919"/>
              <a:gd name="connsiteX3" fmla="*/ 1151437 w 2748233"/>
              <a:gd name="connsiteY3" fmla="*/ 1972578 h 2352919"/>
              <a:gd name="connsiteX4" fmla="*/ 0 w 2748233"/>
              <a:gd name="connsiteY4" fmla="*/ 2352919 h 2352919"/>
              <a:gd name="connsiteX0" fmla="*/ 0 w 2394500"/>
              <a:gd name="connsiteY0" fmla="*/ 2352919 h 2352919"/>
              <a:gd name="connsiteX1" fmla="*/ 2284855 w 2394500"/>
              <a:gd name="connsiteY1" fmla="*/ 0 h 2352919"/>
              <a:gd name="connsiteX2" fmla="*/ 2394500 w 2394500"/>
              <a:gd name="connsiteY2" fmla="*/ 699721 h 2352919"/>
              <a:gd name="connsiteX3" fmla="*/ 1151437 w 2394500"/>
              <a:gd name="connsiteY3" fmla="*/ 1972578 h 2352919"/>
              <a:gd name="connsiteX4" fmla="*/ 0 w 2394500"/>
              <a:gd name="connsiteY4" fmla="*/ 2352919 h 2352919"/>
              <a:gd name="connsiteX0" fmla="*/ 0 w 2394500"/>
              <a:gd name="connsiteY0" fmla="*/ 2371245 h 2371245"/>
              <a:gd name="connsiteX1" fmla="*/ 2248317 w 2394500"/>
              <a:gd name="connsiteY1" fmla="*/ 0 h 2371245"/>
              <a:gd name="connsiteX2" fmla="*/ 2394500 w 2394500"/>
              <a:gd name="connsiteY2" fmla="*/ 718047 h 2371245"/>
              <a:gd name="connsiteX3" fmla="*/ 1151437 w 2394500"/>
              <a:gd name="connsiteY3" fmla="*/ 1990904 h 2371245"/>
              <a:gd name="connsiteX4" fmla="*/ 0 w 2394500"/>
              <a:gd name="connsiteY4" fmla="*/ 2371245 h 2371245"/>
              <a:gd name="connsiteX0" fmla="*/ 0 w 2394500"/>
              <a:gd name="connsiteY0" fmla="*/ 2317346 h 2317346"/>
              <a:gd name="connsiteX1" fmla="*/ 2263546 w 2394500"/>
              <a:gd name="connsiteY1" fmla="*/ 0 h 2317346"/>
              <a:gd name="connsiteX2" fmla="*/ 2394500 w 2394500"/>
              <a:gd name="connsiteY2" fmla="*/ 664148 h 2317346"/>
              <a:gd name="connsiteX3" fmla="*/ 1151437 w 2394500"/>
              <a:gd name="connsiteY3" fmla="*/ 1937005 h 2317346"/>
              <a:gd name="connsiteX4" fmla="*/ 0 w 2394500"/>
              <a:gd name="connsiteY4" fmla="*/ 2317346 h 2317346"/>
              <a:gd name="connsiteX0" fmla="*/ 0 w 2379658"/>
              <a:gd name="connsiteY0" fmla="*/ 2317346 h 2317346"/>
              <a:gd name="connsiteX1" fmla="*/ 2263546 w 2379658"/>
              <a:gd name="connsiteY1" fmla="*/ 0 h 2317346"/>
              <a:gd name="connsiteX2" fmla="*/ 2379658 w 2379658"/>
              <a:gd name="connsiteY2" fmla="*/ 674052 h 2317346"/>
              <a:gd name="connsiteX3" fmla="*/ 1151437 w 2379658"/>
              <a:gd name="connsiteY3" fmla="*/ 1937005 h 2317346"/>
              <a:gd name="connsiteX4" fmla="*/ 0 w 2379658"/>
              <a:gd name="connsiteY4" fmla="*/ 2317346 h 2317346"/>
              <a:gd name="connsiteX0" fmla="*/ 0 w 2379658"/>
              <a:gd name="connsiteY0" fmla="*/ 2315189 h 2315189"/>
              <a:gd name="connsiteX1" fmla="*/ 2260312 w 2379658"/>
              <a:gd name="connsiteY1" fmla="*/ 0 h 2315189"/>
              <a:gd name="connsiteX2" fmla="*/ 2379658 w 2379658"/>
              <a:gd name="connsiteY2" fmla="*/ 671895 h 2315189"/>
              <a:gd name="connsiteX3" fmla="*/ 1151437 w 2379658"/>
              <a:gd name="connsiteY3" fmla="*/ 1934848 h 2315189"/>
              <a:gd name="connsiteX4" fmla="*/ 0 w 2379658"/>
              <a:gd name="connsiteY4" fmla="*/ 2315189 h 231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9658" h="2315189">
                <a:moveTo>
                  <a:pt x="0" y="2315189"/>
                </a:moveTo>
                <a:lnTo>
                  <a:pt x="2260312" y="0"/>
                </a:lnTo>
                <a:lnTo>
                  <a:pt x="2379658" y="671895"/>
                </a:lnTo>
                <a:lnTo>
                  <a:pt x="1151437" y="1934848"/>
                </a:lnTo>
                <a:lnTo>
                  <a:pt x="0" y="2315189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50" name="Oval Callout 49">
            <a:extLst>
              <a:ext uri="{FF2B5EF4-FFF2-40B4-BE49-F238E27FC236}">
                <a16:creationId xmlns:a16="http://schemas.microsoft.com/office/drawing/2014/main" id="{710E3989-D74F-B549-8DBD-64A7362A59DF}"/>
              </a:ext>
            </a:extLst>
          </p:cNvPr>
          <p:cNvSpPr/>
          <p:nvPr/>
        </p:nvSpPr>
        <p:spPr>
          <a:xfrm>
            <a:off x="2354010" y="5113657"/>
            <a:ext cx="1314612" cy="373662"/>
          </a:xfrm>
          <a:custGeom>
            <a:avLst/>
            <a:gdLst>
              <a:gd name="connsiteX0" fmla="*/ -3996 w 1314612"/>
              <a:gd name="connsiteY0" fmla="*/ 853545 h 373662"/>
              <a:gd name="connsiteX1" fmla="*/ 361507 w 1314612"/>
              <a:gd name="connsiteY1" fmla="*/ 353675 h 373662"/>
              <a:gd name="connsiteX2" fmla="*/ 502246 w 1314612"/>
              <a:gd name="connsiteY2" fmla="*/ 5273 h 373662"/>
              <a:gd name="connsiteX3" fmla="*/ 801898 w 1314612"/>
              <a:gd name="connsiteY3" fmla="*/ 4576 h 373662"/>
              <a:gd name="connsiteX4" fmla="*/ 973835 w 1314612"/>
              <a:gd name="connsiteY4" fmla="*/ 350572 h 373662"/>
              <a:gd name="connsiteX5" fmla="*/ 602935 w 1314612"/>
              <a:gd name="connsiteY5" fmla="*/ 373021 h 373662"/>
              <a:gd name="connsiteX6" fmla="*/ -3996 w 1314612"/>
              <a:gd name="connsiteY6" fmla="*/ 853545 h 3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612" h="373662" fill="none" extrusionOk="0">
                <a:moveTo>
                  <a:pt x="-3996" y="853545"/>
                </a:moveTo>
                <a:cubicBezTo>
                  <a:pt x="78593" y="766165"/>
                  <a:pt x="307589" y="434643"/>
                  <a:pt x="361507" y="353675"/>
                </a:cubicBezTo>
                <a:cubicBezTo>
                  <a:pt x="-142675" y="262393"/>
                  <a:pt x="-101286" y="54682"/>
                  <a:pt x="502246" y="5273"/>
                </a:cubicBezTo>
                <a:cubicBezTo>
                  <a:pt x="601092" y="13230"/>
                  <a:pt x="709018" y="362"/>
                  <a:pt x="801898" y="4576"/>
                </a:cubicBezTo>
                <a:cubicBezTo>
                  <a:pt x="1400053" y="16599"/>
                  <a:pt x="1501446" y="271007"/>
                  <a:pt x="973835" y="350572"/>
                </a:cubicBezTo>
                <a:cubicBezTo>
                  <a:pt x="883415" y="369678"/>
                  <a:pt x="718029" y="363805"/>
                  <a:pt x="602935" y="373021"/>
                </a:cubicBezTo>
                <a:cubicBezTo>
                  <a:pt x="332679" y="598105"/>
                  <a:pt x="298580" y="613710"/>
                  <a:pt x="-3996" y="853545"/>
                </a:cubicBezTo>
                <a:close/>
              </a:path>
              <a:path w="1314612" h="373662" stroke="0" extrusionOk="0">
                <a:moveTo>
                  <a:pt x="-3996" y="853545"/>
                </a:moveTo>
                <a:cubicBezTo>
                  <a:pt x="12892" y="772515"/>
                  <a:pt x="322104" y="474519"/>
                  <a:pt x="361507" y="353675"/>
                </a:cubicBezTo>
                <a:cubicBezTo>
                  <a:pt x="-157926" y="263778"/>
                  <a:pt x="-80386" y="92257"/>
                  <a:pt x="502246" y="5273"/>
                </a:cubicBezTo>
                <a:cubicBezTo>
                  <a:pt x="601055" y="4202"/>
                  <a:pt x="698575" y="3651"/>
                  <a:pt x="801898" y="4576"/>
                </a:cubicBezTo>
                <a:cubicBezTo>
                  <a:pt x="1359096" y="7127"/>
                  <a:pt x="1518308" y="275635"/>
                  <a:pt x="973835" y="350572"/>
                </a:cubicBezTo>
                <a:cubicBezTo>
                  <a:pt x="869682" y="375061"/>
                  <a:pt x="750973" y="374254"/>
                  <a:pt x="602935" y="373021"/>
                </a:cubicBezTo>
                <a:cubicBezTo>
                  <a:pt x="537131" y="486277"/>
                  <a:pt x="89381" y="736331"/>
                  <a:pt x="-3996" y="85354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50304"/>
                      <a:gd name="adj2" fmla="val 178427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Energie-strategie 2050</a:t>
            </a:r>
          </a:p>
        </p:txBody>
      </p:sp>
      <p:sp>
        <p:nvSpPr>
          <p:cNvPr id="52" name="Oval Callout 51">
            <a:extLst>
              <a:ext uri="{FF2B5EF4-FFF2-40B4-BE49-F238E27FC236}">
                <a16:creationId xmlns:a16="http://schemas.microsoft.com/office/drawing/2014/main" id="{0873319A-D24E-A047-B663-4FF3848301E9}"/>
              </a:ext>
            </a:extLst>
          </p:cNvPr>
          <p:cNvSpPr/>
          <p:nvPr/>
        </p:nvSpPr>
        <p:spPr>
          <a:xfrm>
            <a:off x="455264" y="9915582"/>
            <a:ext cx="1235148" cy="457458"/>
          </a:xfrm>
          <a:custGeom>
            <a:avLst/>
            <a:gdLst>
              <a:gd name="connsiteX0" fmla="*/ 1944036 w 1235148"/>
              <a:gd name="connsiteY0" fmla="*/ -495701 h 457458"/>
              <a:gd name="connsiteX1" fmla="*/ 1055357 w 1235148"/>
              <a:gd name="connsiteY1" fmla="*/ 67399 h 457458"/>
              <a:gd name="connsiteX2" fmla="*/ 724539 w 1235148"/>
              <a:gd name="connsiteY2" fmla="*/ 454001 h 457458"/>
              <a:gd name="connsiteX3" fmla="*/ 289499 w 1235148"/>
              <a:gd name="connsiteY3" fmla="*/ 422514 h 457458"/>
              <a:gd name="connsiteX4" fmla="*/ 458532 w 1235148"/>
              <a:gd name="connsiteY4" fmla="*/ 7715 h 457458"/>
              <a:gd name="connsiteX5" fmla="*/ 860302 w 1235148"/>
              <a:gd name="connsiteY5" fmla="*/ 18407 h 457458"/>
              <a:gd name="connsiteX6" fmla="*/ 1944036 w 1235148"/>
              <a:gd name="connsiteY6" fmla="*/ -495701 h 45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5148" h="457458" fill="none" extrusionOk="0">
                <a:moveTo>
                  <a:pt x="1944036" y="-495701"/>
                </a:moveTo>
                <a:cubicBezTo>
                  <a:pt x="1500383" y="-272415"/>
                  <a:pt x="1461405" y="-97515"/>
                  <a:pt x="1055357" y="67399"/>
                </a:cubicBezTo>
                <a:cubicBezTo>
                  <a:pt x="1427663" y="192101"/>
                  <a:pt x="1194728" y="441223"/>
                  <a:pt x="724539" y="454001"/>
                </a:cubicBezTo>
                <a:cubicBezTo>
                  <a:pt x="574059" y="465544"/>
                  <a:pt x="423241" y="454119"/>
                  <a:pt x="289499" y="422514"/>
                </a:cubicBezTo>
                <a:cubicBezTo>
                  <a:pt x="-153962" y="270330"/>
                  <a:pt x="-86662" y="86917"/>
                  <a:pt x="458532" y="7715"/>
                </a:cubicBezTo>
                <a:cubicBezTo>
                  <a:pt x="602623" y="-4780"/>
                  <a:pt x="728269" y="-6277"/>
                  <a:pt x="860302" y="18407"/>
                </a:cubicBezTo>
                <a:cubicBezTo>
                  <a:pt x="1276575" y="-121619"/>
                  <a:pt x="1568874" y="-424782"/>
                  <a:pt x="1944036" y="-495701"/>
                </a:cubicBezTo>
                <a:close/>
              </a:path>
              <a:path w="1235148" h="457458" stroke="0" extrusionOk="0">
                <a:moveTo>
                  <a:pt x="1944036" y="-495701"/>
                </a:moveTo>
                <a:cubicBezTo>
                  <a:pt x="1708945" y="-366792"/>
                  <a:pt x="1285208" y="-184149"/>
                  <a:pt x="1055357" y="67399"/>
                </a:cubicBezTo>
                <a:cubicBezTo>
                  <a:pt x="1433407" y="187003"/>
                  <a:pt x="1227564" y="467627"/>
                  <a:pt x="724539" y="454001"/>
                </a:cubicBezTo>
                <a:cubicBezTo>
                  <a:pt x="575858" y="487599"/>
                  <a:pt x="411317" y="461639"/>
                  <a:pt x="289499" y="422514"/>
                </a:cubicBezTo>
                <a:cubicBezTo>
                  <a:pt x="-204737" y="277043"/>
                  <a:pt x="-19702" y="83532"/>
                  <a:pt x="458532" y="7715"/>
                </a:cubicBezTo>
                <a:cubicBezTo>
                  <a:pt x="603153" y="3017"/>
                  <a:pt x="742275" y="-2518"/>
                  <a:pt x="860302" y="18407"/>
                </a:cubicBezTo>
                <a:cubicBezTo>
                  <a:pt x="1218499" y="-140422"/>
                  <a:pt x="1567428" y="-298276"/>
                  <a:pt x="1944036" y="-49570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107393"/>
                      <a:gd name="adj2" fmla="val -15836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Urwald-freundlich.ch</a:t>
            </a:r>
          </a:p>
        </p:txBody>
      </p:sp>
      <p:sp>
        <p:nvSpPr>
          <p:cNvPr id="53" name="Oval Callout 52">
            <a:extLst>
              <a:ext uri="{FF2B5EF4-FFF2-40B4-BE49-F238E27FC236}">
                <a16:creationId xmlns:a16="http://schemas.microsoft.com/office/drawing/2014/main" id="{9D9C3BAE-AF72-524C-8098-B481C0B13888}"/>
              </a:ext>
            </a:extLst>
          </p:cNvPr>
          <p:cNvSpPr/>
          <p:nvPr/>
        </p:nvSpPr>
        <p:spPr>
          <a:xfrm>
            <a:off x="2085176" y="9983728"/>
            <a:ext cx="1235148" cy="521713"/>
          </a:xfrm>
          <a:custGeom>
            <a:avLst/>
            <a:gdLst>
              <a:gd name="connsiteX0" fmla="*/ 509647 w 1235148"/>
              <a:gd name="connsiteY0" fmla="*/ -773596 h 521713"/>
              <a:gd name="connsiteX1" fmla="*/ 708608 w 1235148"/>
              <a:gd name="connsiteY1" fmla="*/ 2850 h 521713"/>
              <a:gd name="connsiteX2" fmla="*/ 1209512 w 1235148"/>
              <a:gd name="connsiteY2" fmla="*/ 335235 h 521713"/>
              <a:gd name="connsiteX3" fmla="*/ 640890 w 1235148"/>
              <a:gd name="connsiteY3" fmla="*/ 521528 h 521713"/>
              <a:gd name="connsiteX4" fmla="*/ 121430 w 1235148"/>
              <a:gd name="connsiteY4" fmla="*/ 416190 h 521713"/>
              <a:gd name="connsiteX5" fmla="*/ 473160 w 1235148"/>
              <a:gd name="connsiteY5" fmla="*/ 7232 h 521713"/>
              <a:gd name="connsiteX6" fmla="*/ 509647 w 1235148"/>
              <a:gd name="connsiteY6" fmla="*/ -773596 h 52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5148" h="521713" fill="none" extrusionOk="0">
                <a:moveTo>
                  <a:pt x="509647" y="-773596"/>
                </a:moveTo>
                <a:cubicBezTo>
                  <a:pt x="624762" y="-414956"/>
                  <a:pt x="687327" y="-124008"/>
                  <a:pt x="708608" y="2850"/>
                </a:cubicBezTo>
                <a:cubicBezTo>
                  <a:pt x="1104237" y="18719"/>
                  <a:pt x="1302736" y="195654"/>
                  <a:pt x="1209512" y="335235"/>
                </a:cubicBezTo>
                <a:cubicBezTo>
                  <a:pt x="1134161" y="445706"/>
                  <a:pt x="915152" y="520843"/>
                  <a:pt x="640890" y="521528"/>
                </a:cubicBezTo>
                <a:cubicBezTo>
                  <a:pt x="442235" y="508060"/>
                  <a:pt x="233383" y="496439"/>
                  <a:pt x="121430" y="416190"/>
                </a:cubicBezTo>
                <a:cubicBezTo>
                  <a:pt x="-112364" y="267880"/>
                  <a:pt x="32386" y="41502"/>
                  <a:pt x="473160" y="7232"/>
                </a:cubicBezTo>
                <a:cubicBezTo>
                  <a:pt x="534145" y="-183331"/>
                  <a:pt x="450362" y="-405741"/>
                  <a:pt x="509647" y="-773596"/>
                </a:cubicBezTo>
                <a:close/>
              </a:path>
              <a:path w="1235148" h="521713" stroke="0" extrusionOk="0">
                <a:moveTo>
                  <a:pt x="509647" y="-773596"/>
                </a:moveTo>
                <a:cubicBezTo>
                  <a:pt x="657384" y="-434337"/>
                  <a:pt x="580346" y="-226223"/>
                  <a:pt x="708608" y="2850"/>
                </a:cubicBezTo>
                <a:cubicBezTo>
                  <a:pt x="1098895" y="18007"/>
                  <a:pt x="1321440" y="202321"/>
                  <a:pt x="1209512" y="335235"/>
                </a:cubicBezTo>
                <a:cubicBezTo>
                  <a:pt x="1137491" y="486473"/>
                  <a:pt x="881057" y="545951"/>
                  <a:pt x="640890" y="521528"/>
                </a:cubicBezTo>
                <a:cubicBezTo>
                  <a:pt x="420787" y="507325"/>
                  <a:pt x="258195" y="493992"/>
                  <a:pt x="121430" y="416190"/>
                </a:cubicBezTo>
                <a:cubicBezTo>
                  <a:pt x="-110273" y="290001"/>
                  <a:pt x="89155" y="46626"/>
                  <a:pt x="473160" y="7232"/>
                </a:cubicBezTo>
                <a:cubicBezTo>
                  <a:pt x="478536" y="-359154"/>
                  <a:pt x="530377" y="-487973"/>
                  <a:pt x="509647" y="-77359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8738"/>
                      <a:gd name="adj2" fmla="val -19828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Sharing Communities</a:t>
            </a:r>
          </a:p>
        </p:txBody>
      </p:sp>
      <p:sp>
        <p:nvSpPr>
          <p:cNvPr id="64" name="Parallelogram 49">
            <a:extLst>
              <a:ext uri="{FF2B5EF4-FFF2-40B4-BE49-F238E27FC236}">
                <a16:creationId xmlns:a16="http://schemas.microsoft.com/office/drawing/2014/main" id="{573CE2AF-BDEC-084A-AE0B-C0171182CBFE}"/>
              </a:ext>
            </a:extLst>
          </p:cNvPr>
          <p:cNvSpPr/>
          <p:nvPr/>
        </p:nvSpPr>
        <p:spPr>
          <a:xfrm rot="1146029" flipH="1" flipV="1">
            <a:off x="3809943" y="3497283"/>
            <a:ext cx="3297119" cy="1656180"/>
          </a:xfrm>
          <a:custGeom>
            <a:avLst/>
            <a:gdLst>
              <a:gd name="connsiteX0" fmla="*/ 0 w 3383092"/>
              <a:gd name="connsiteY0" fmla="*/ 2679179 h 2679179"/>
              <a:gd name="connsiteX1" fmla="*/ 2600947 w 3383092"/>
              <a:gd name="connsiteY1" fmla="*/ 0 h 2679179"/>
              <a:gd name="connsiteX2" fmla="*/ 3383092 w 3383092"/>
              <a:gd name="connsiteY2" fmla="*/ 0 h 2679179"/>
              <a:gd name="connsiteX3" fmla="*/ 782145 w 3383092"/>
              <a:gd name="connsiteY3" fmla="*/ 2679179 h 2679179"/>
              <a:gd name="connsiteX4" fmla="*/ 0 w 3383092"/>
              <a:gd name="connsiteY4" fmla="*/ 2679179 h 2679179"/>
              <a:gd name="connsiteX0" fmla="*/ 0 w 3064325"/>
              <a:gd name="connsiteY0" fmla="*/ 2679179 h 2679179"/>
              <a:gd name="connsiteX1" fmla="*/ 2600947 w 3064325"/>
              <a:gd name="connsiteY1" fmla="*/ 0 h 2679179"/>
              <a:gd name="connsiteX2" fmla="*/ 3064325 w 3064325"/>
              <a:gd name="connsiteY2" fmla="*/ 324893 h 2679179"/>
              <a:gd name="connsiteX3" fmla="*/ 782145 w 3064325"/>
              <a:gd name="connsiteY3" fmla="*/ 2679179 h 2679179"/>
              <a:gd name="connsiteX4" fmla="*/ 0 w 3064325"/>
              <a:gd name="connsiteY4" fmla="*/ 2679179 h 2679179"/>
              <a:gd name="connsiteX0" fmla="*/ 0 w 2757474"/>
              <a:gd name="connsiteY0" fmla="*/ 2359085 h 2679179"/>
              <a:gd name="connsiteX1" fmla="*/ 2294096 w 2757474"/>
              <a:gd name="connsiteY1" fmla="*/ 0 h 2679179"/>
              <a:gd name="connsiteX2" fmla="*/ 2757474 w 2757474"/>
              <a:gd name="connsiteY2" fmla="*/ 324893 h 2679179"/>
              <a:gd name="connsiteX3" fmla="*/ 475294 w 2757474"/>
              <a:gd name="connsiteY3" fmla="*/ 2679179 h 2679179"/>
              <a:gd name="connsiteX4" fmla="*/ 0 w 2757474"/>
              <a:gd name="connsiteY4" fmla="*/ 2359085 h 2679179"/>
              <a:gd name="connsiteX0" fmla="*/ 0 w 2757474"/>
              <a:gd name="connsiteY0" fmla="*/ 2359085 h 2359085"/>
              <a:gd name="connsiteX1" fmla="*/ 2294096 w 2757474"/>
              <a:gd name="connsiteY1" fmla="*/ 0 h 2359085"/>
              <a:gd name="connsiteX2" fmla="*/ 2757474 w 2757474"/>
              <a:gd name="connsiteY2" fmla="*/ 324893 h 2359085"/>
              <a:gd name="connsiteX3" fmla="*/ 1269785 w 2757474"/>
              <a:gd name="connsiteY3" fmla="*/ 1859893 h 2359085"/>
              <a:gd name="connsiteX4" fmla="*/ 0 w 2757474"/>
              <a:gd name="connsiteY4" fmla="*/ 2359085 h 2359085"/>
              <a:gd name="connsiteX0" fmla="*/ 0 w 2757474"/>
              <a:gd name="connsiteY0" fmla="*/ 2359085 h 2359085"/>
              <a:gd name="connsiteX1" fmla="*/ 2294096 w 2757474"/>
              <a:gd name="connsiteY1" fmla="*/ 0 h 2359085"/>
              <a:gd name="connsiteX2" fmla="*/ 2757474 w 2757474"/>
              <a:gd name="connsiteY2" fmla="*/ 324893 h 2359085"/>
              <a:gd name="connsiteX3" fmla="*/ 1160678 w 2757474"/>
              <a:gd name="connsiteY3" fmla="*/ 1972578 h 2359085"/>
              <a:gd name="connsiteX4" fmla="*/ 0 w 2757474"/>
              <a:gd name="connsiteY4" fmla="*/ 2359085 h 2359085"/>
              <a:gd name="connsiteX0" fmla="*/ 0 w 2748233"/>
              <a:gd name="connsiteY0" fmla="*/ 2352919 h 2352919"/>
              <a:gd name="connsiteX1" fmla="*/ 2284855 w 2748233"/>
              <a:gd name="connsiteY1" fmla="*/ 0 h 2352919"/>
              <a:gd name="connsiteX2" fmla="*/ 2748233 w 2748233"/>
              <a:gd name="connsiteY2" fmla="*/ 324893 h 2352919"/>
              <a:gd name="connsiteX3" fmla="*/ 1151437 w 2748233"/>
              <a:gd name="connsiteY3" fmla="*/ 1972578 h 2352919"/>
              <a:gd name="connsiteX4" fmla="*/ 0 w 2748233"/>
              <a:gd name="connsiteY4" fmla="*/ 2352919 h 2352919"/>
              <a:gd name="connsiteX0" fmla="*/ 0 w 2394500"/>
              <a:gd name="connsiteY0" fmla="*/ 2352919 h 2352919"/>
              <a:gd name="connsiteX1" fmla="*/ 2284855 w 2394500"/>
              <a:gd name="connsiteY1" fmla="*/ 0 h 2352919"/>
              <a:gd name="connsiteX2" fmla="*/ 2394500 w 2394500"/>
              <a:gd name="connsiteY2" fmla="*/ 699721 h 2352919"/>
              <a:gd name="connsiteX3" fmla="*/ 1151437 w 2394500"/>
              <a:gd name="connsiteY3" fmla="*/ 1972578 h 2352919"/>
              <a:gd name="connsiteX4" fmla="*/ 0 w 2394500"/>
              <a:gd name="connsiteY4" fmla="*/ 2352919 h 2352919"/>
              <a:gd name="connsiteX0" fmla="*/ 0 w 2394500"/>
              <a:gd name="connsiteY0" fmla="*/ 2371245 h 2371245"/>
              <a:gd name="connsiteX1" fmla="*/ 2248317 w 2394500"/>
              <a:gd name="connsiteY1" fmla="*/ 0 h 2371245"/>
              <a:gd name="connsiteX2" fmla="*/ 2394500 w 2394500"/>
              <a:gd name="connsiteY2" fmla="*/ 718047 h 2371245"/>
              <a:gd name="connsiteX3" fmla="*/ 1151437 w 2394500"/>
              <a:gd name="connsiteY3" fmla="*/ 1990904 h 2371245"/>
              <a:gd name="connsiteX4" fmla="*/ 0 w 2394500"/>
              <a:gd name="connsiteY4" fmla="*/ 2371245 h 2371245"/>
              <a:gd name="connsiteX0" fmla="*/ 0 w 2394500"/>
              <a:gd name="connsiteY0" fmla="*/ 2317346 h 2317346"/>
              <a:gd name="connsiteX1" fmla="*/ 2263546 w 2394500"/>
              <a:gd name="connsiteY1" fmla="*/ 0 h 2317346"/>
              <a:gd name="connsiteX2" fmla="*/ 2394500 w 2394500"/>
              <a:gd name="connsiteY2" fmla="*/ 664148 h 2317346"/>
              <a:gd name="connsiteX3" fmla="*/ 1151437 w 2394500"/>
              <a:gd name="connsiteY3" fmla="*/ 1937005 h 2317346"/>
              <a:gd name="connsiteX4" fmla="*/ 0 w 2394500"/>
              <a:gd name="connsiteY4" fmla="*/ 2317346 h 2317346"/>
              <a:gd name="connsiteX0" fmla="*/ 0 w 2379658"/>
              <a:gd name="connsiteY0" fmla="*/ 2317346 h 2317346"/>
              <a:gd name="connsiteX1" fmla="*/ 2263546 w 2379658"/>
              <a:gd name="connsiteY1" fmla="*/ 0 h 2317346"/>
              <a:gd name="connsiteX2" fmla="*/ 2379658 w 2379658"/>
              <a:gd name="connsiteY2" fmla="*/ 674052 h 2317346"/>
              <a:gd name="connsiteX3" fmla="*/ 1151437 w 2379658"/>
              <a:gd name="connsiteY3" fmla="*/ 1937005 h 2317346"/>
              <a:gd name="connsiteX4" fmla="*/ 0 w 2379658"/>
              <a:gd name="connsiteY4" fmla="*/ 2317346 h 2317346"/>
              <a:gd name="connsiteX0" fmla="*/ 0 w 2379658"/>
              <a:gd name="connsiteY0" fmla="*/ 2313029 h 2313029"/>
              <a:gd name="connsiteX1" fmla="*/ 2257076 w 2379658"/>
              <a:gd name="connsiteY1" fmla="*/ 0 h 2313029"/>
              <a:gd name="connsiteX2" fmla="*/ 2379658 w 2379658"/>
              <a:gd name="connsiteY2" fmla="*/ 669735 h 2313029"/>
              <a:gd name="connsiteX3" fmla="*/ 1151437 w 2379658"/>
              <a:gd name="connsiteY3" fmla="*/ 1932688 h 2313029"/>
              <a:gd name="connsiteX4" fmla="*/ 0 w 2379658"/>
              <a:gd name="connsiteY4" fmla="*/ 2313029 h 231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9658" h="2313029">
                <a:moveTo>
                  <a:pt x="0" y="2313029"/>
                </a:moveTo>
                <a:lnTo>
                  <a:pt x="2257076" y="0"/>
                </a:lnTo>
                <a:lnTo>
                  <a:pt x="2379658" y="669735"/>
                </a:lnTo>
                <a:lnTo>
                  <a:pt x="1151437" y="1932688"/>
                </a:lnTo>
                <a:lnTo>
                  <a:pt x="0" y="2313029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92CB7B9-6736-9F47-BACE-96A1F3E2CEBF}"/>
              </a:ext>
            </a:extLst>
          </p:cNvPr>
          <p:cNvSpPr/>
          <p:nvPr/>
        </p:nvSpPr>
        <p:spPr>
          <a:xfrm>
            <a:off x="2664021" y="2641580"/>
            <a:ext cx="2230716" cy="56540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Umweltteam GG</a:t>
            </a:r>
          </a:p>
        </p:txBody>
      </p:sp>
      <p:sp>
        <p:nvSpPr>
          <p:cNvPr id="74" name="Process 73">
            <a:extLst>
              <a:ext uri="{FF2B5EF4-FFF2-40B4-BE49-F238E27FC236}">
                <a16:creationId xmlns:a16="http://schemas.microsoft.com/office/drawing/2014/main" id="{060DF729-1DCE-1047-B652-D140A5D7F23E}"/>
              </a:ext>
            </a:extLst>
          </p:cNvPr>
          <p:cNvSpPr/>
          <p:nvPr/>
        </p:nvSpPr>
        <p:spPr>
          <a:xfrm rot="21043855">
            <a:off x="3780195" y="4008786"/>
            <a:ext cx="1665531" cy="29365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Mittelstrasse 6a</a:t>
            </a:r>
          </a:p>
        </p:txBody>
      </p:sp>
      <p:sp>
        <p:nvSpPr>
          <p:cNvPr id="75" name="Process 74">
            <a:extLst>
              <a:ext uri="{FF2B5EF4-FFF2-40B4-BE49-F238E27FC236}">
                <a16:creationId xmlns:a16="http://schemas.microsoft.com/office/drawing/2014/main" id="{AE438DBA-13FE-3140-A415-17D9C3AE82FA}"/>
              </a:ext>
            </a:extLst>
          </p:cNvPr>
          <p:cNvSpPr/>
          <p:nvPr/>
        </p:nvSpPr>
        <p:spPr>
          <a:xfrm rot="506241" flipH="1">
            <a:off x="1821200" y="3954146"/>
            <a:ext cx="1681811" cy="29365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Frohbergweg 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8DFDD6-611F-B440-B960-14B94E181F50}"/>
              </a:ext>
            </a:extLst>
          </p:cNvPr>
          <p:cNvSpPr txBox="1"/>
          <p:nvPr/>
        </p:nvSpPr>
        <p:spPr>
          <a:xfrm>
            <a:off x="231560" y="260793"/>
            <a:ext cx="206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UMS</a:t>
            </a:r>
            <a:r>
              <a:rPr lang="en-CH" dirty="0"/>
              <a:t> Grüner Güggel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3A4142-61CF-A846-990A-EEA3863246FA}"/>
              </a:ext>
            </a:extLst>
          </p:cNvPr>
          <p:cNvCxnSpPr>
            <a:cxnSpLocks/>
          </p:cNvCxnSpPr>
          <p:nvPr/>
        </p:nvCxnSpPr>
        <p:spPr>
          <a:xfrm flipV="1">
            <a:off x="274790" y="609919"/>
            <a:ext cx="2756624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F0EDF6BB-F70C-D344-8716-04031D5FA1B6}"/>
              </a:ext>
            </a:extLst>
          </p:cNvPr>
          <p:cNvSpPr txBox="1"/>
          <p:nvPr/>
        </p:nvSpPr>
        <p:spPr>
          <a:xfrm>
            <a:off x="230806" y="4550650"/>
            <a:ext cx="90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Kontext</a:t>
            </a:r>
          </a:p>
        </p:txBody>
      </p:sp>
      <p:sp>
        <p:nvSpPr>
          <p:cNvPr id="2" name="Doughnut 1">
            <a:extLst>
              <a:ext uri="{FF2B5EF4-FFF2-40B4-BE49-F238E27FC236}">
                <a16:creationId xmlns:a16="http://schemas.microsoft.com/office/drawing/2014/main" id="{640925B9-804D-A645-936D-F093C95AD81F}"/>
              </a:ext>
            </a:extLst>
          </p:cNvPr>
          <p:cNvSpPr/>
          <p:nvPr/>
        </p:nvSpPr>
        <p:spPr>
          <a:xfrm>
            <a:off x="3031414" y="7204686"/>
            <a:ext cx="2006848" cy="1439190"/>
          </a:xfrm>
          <a:prstGeom prst="donut">
            <a:avLst>
              <a:gd name="adj" fmla="val 16149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9300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93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DF23F6-0067-4949-BDBF-167C2833AD8D}"/>
              </a:ext>
            </a:extLst>
          </p:cNvPr>
          <p:cNvSpPr/>
          <p:nvPr/>
        </p:nvSpPr>
        <p:spPr>
          <a:xfrm>
            <a:off x="3144538" y="7331226"/>
            <a:ext cx="1773393" cy="11891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46158"/>
              </a:avLst>
            </a:prstTxWarp>
            <a:spAutoFit/>
          </a:bodyPr>
          <a:lstStyle/>
          <a:p>
            <a:pPr algn="ctr"/>
            <a:r>
              <a:rPr lang="en-GB" sz="1400" b="1" dirty="0" err="1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Steuergruppe</a:t>
            </a:r>
            <a:r>
              <a:rPr lang="en-GB" sz="1400" b="1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1400" b="1" dirty="0" err="1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Nachhaltigkeit</a:t>
            </a:r>
            <a:endParaRPr lang="en-GB" sz="1400" b="1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Process 48">
            <a:extLst>
              <a:ext uri="{FF2B5EF4-FFF2-40B4-BE49-F238E27FC236}">
                <a16:creationId xmlns:a16="http://schemas.microsoft.com/office/drawing/2014/main" id="{D3B807CF-6341-2C40-A61E-64275AAFF044}"/>
              </a:ext>
            </a:extLst>
          </p:cNvPr>
          <p:cNvSpPr/>
          <p:nvPr/>
        </p:nvSpPr>
        <p:spPr>
          <a:xfrm>
            <a:off x="2989224" y="3395817"/>
            <a:ext cx="1655878" cy="444967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68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70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Paritätisch</a:t>
            </a:r>
            <a:r>
              <a:rPr lang="de-CH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Ausschuss</a:t>
            </a:r>
            <a:endParaRPr lang="en-CH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CH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KKR</a:t>
            </a:r>
            <a:r>
              <a:rPr lang="de-CH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</a:t>
            </a:r>
            <a:r>
              <a:rPr lang="en-CH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PR-Leitung</a:t>
            </a:r>
          </a:p>
        </p:txBody>
      </p:sp>
      <p:sp>
        <p:nvSpPr>
          <p:cNvPr id="56" name="Oval Callout 55">
            <a:extLst>
              <a:ext uri="{FF2B5EF4-FFF2-40B4-BE49-F238E27FC236}">
                <a16:creationId xmlns:a16="http://schemas.microsoft.com/office/drawing/2014/main" id="{9CCCF017-6402-FF46-B507-5A949BA683DC}"/>
              </a:ext>
            </a:extLst>
          </p:cNvPr>
          <p:cNvSpPr/>
          <p:nvPr/>
        </p:nvSpPr>
        <p:spPr>
          <a:xfrm>
            <a:off x="4531580" y="698727"/>
            <a:ext cx="1292617" cy="558709"/>
          </a:xfrm>
          <a:custGeom>
            <a:avLst/>
            <a:gdLst>
              <a:gd name="connsiteX0" fmla="*/ -724835 w 1292617"/>
              <a:gd name="connsiteY0" fmla="*/ 855652 h 558709"/>
              <a:gd name="connsiteX1" fmla="*/ 105491 w 1292617"/>
              <a:gd name="connsiteY1" fmla="*/ 432313 h 558709"/>
              <a:gd name="connsiteX2" fmla="*/ 546860 w 1292617"/>
              <a:gd name="connsiteY2" fmla="*/ 3327 h 558709"/>
              <a:gd name="connsiteX3" fmla="*/ 1098306 w 1292617"/>
              <a:gd name="connsiteY3" fmla="*/ 79678 h 558709"/>
              <a:gd name="connsiteX4" fmla="*/ 790232 w 1292617"/>
              <a:gd name="connsiteY4" fmla="*/ 551695 h 558709"/>
              <a:gd name="connsiteX5" fmla="*/ 277437 w 1292617"/>
              <a:gd name="connsiteY5" fmla="*/ 508742 h 558709"/>
              <a:gd name="connsiteX6" fmla="*/ -724835 w 1292617"/>
              <a:gd name="connsiteY6" fmla="*/ 855652 h 55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617" h="558709" fill="none" extrusionOk="0">
                <a:moveTo>
                  <a:pt x="-724835" y="855652"/>
                </a:moveTo>
                <a:cubicBezTo>
                  <a:pt x="-614267" y="814456"/>
                  <a:pt x="-34111" y="442673"/>
                  <a:pt x="105491" y="432313"/>
                </a:cubicBezTo>
                <a:cubicBezTo>
                  <a:pt x="-120726" y="252826"/>
                  <a:pt x="36756" y="76087"/>
                  <a:pt x="546860" y="3327"/>
                </a:cubicBezTo>
                <a:cubicBezTo>
                  <a:pt x="748553" y="-820"/>
                  <a:pt x="971200" y="24770"/>
                  <a:pt x="1098306" y="79678"/>
                </a:cubicBezTo>
                <a:cubicBezTo>
                  <a:pt x="1480823" y="178141"/>
                  <a:pt x="1275572" y="518054"/>
                  <a:pt x="790232" y="551695"/>
                </a:cubicBezTo>
                <a:cubicBezTo>
                  <a:pt x="620323" y="569664"/>
                  <a:pt x="403660" y="532805"/>
                  <a:pt x="277437" y="508742"/>
                </a:cubicBezTo>
                <a:cubicBezTo>
                  <a:pt x="14649" y="629965"/>
                  <a:pt x="-239189" y="665440"/>
                  <a:pt x="-724835" y="855652"/>
                </a:cubicBezTo>
                <a:close/>
              </a:path>
              <a:path w="1292617" h="558709" stroke="0" extrusionOk="0">
                <a:moveTo>
                  <a:pt x="-724835" y="855652"/>
                </a:moveTo>
                <a:cubicBezTo>
                  <a:pt x="-517739" y="665434"/>
                  <a:pt x="-84972" y="614885"/>
                  <a:pt x="105491" y="432313"/>
                </a:cubicBezTo>
                <a:cubicBezTo>
                  <a:pt x="-111131" y="244688"/>
                  <a:pt x="97409" y="92379"/>
                  <a:pt x="546860" y="3327"/>
                </a:cubicBezTo>
                <a:cubicBezTo>
                  <a:pt x="748821" y="-2842"/>
                  <a:pt x="944072" y="28153"/>
                  <a:pt x="1098306" y="79678"/>
                </a:cubicBezTo>
                <a:cubicBezTo>
                  <a:pt x="1442196" y="211207"/>
                  <a:pt x="1342772" y="532727"/>
                  <a:pt x="790232" y="551695"/>
                </a:cubicBezTo>
                <a:cubicBezTo>
                  <a:pt x="634512" y="585465"/>
                  <a:pt x="429938" y="553312"/>
                  <a:pt x="277437" y="508742"/>
                </a:cubicBezTo>
                <a:cubicBezTo>
                  <a:pt x="-37090" y="642035"/>
                  <a:pt x="-263591" y="720716"/>
                  <a:pt x="-724835" y="85565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106075"/>
                      <a:gd name="adj2" fmla="val 103148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Postulat Stadelmann</a:t>
            </a:r>
          </a:p>
        </p:txBody>
      </p:sp>
      <p:sp>
        <p:nvSpPr>
          <p:cNvPr id="58" name="Oval Callout 57">
            <a:extLst>
              <a:ext uri="{FF2B5EF4-FFF2-40B4-BE49-F238E27FC236}">
                <a16:creationId xmlns:a16="http://schemas.microsoft.com/office/drawing/2014/main" id="{0AFCFE43-AD7F-CF47-856D-41DBD0341444}"/>
              </a:ext>
            </a:extLst>
          </p:cNvPr>
          <p:cNvSpPr/>
          <p:nvPr/>
        </p:nvSpPr>
        <p:spPr>
          <a:xfrm>
            <a:off x="5946437" y="3119063"/>
            <a:ext cx="1189058" cy="640153"/>
          </a:xfrm>
          <a:custGeom>
            <a:avLst/>
            <a:gdLst>
              <a:gd name="connsiteX0" fmla="*/ -885706 w 1189058"/>
              <a:gd name="connsiteY0" fmla="*/ -51936 h 640153"/>
              <a:gd name="connsiteX1" fmla="*/ 113691 w 1189058"/>
              <a:gd name="connsiteY1" fmla="*/ 131832 h 640153"/>
              <a:gd name="connsiteX2" fmla="*/ 696676 w 1189058"/>
              <a:gd name="connsiteY2" fmla="*/ 4759 h 640153"/>
              <a:gd name="connsiteX3" fmla="*/ 1130294 w 1189058"/>
              <a:gd name="connsiteY3" fmla="*/ 458827 h 640153"/>
              <a:gd name="connsiteX4" fmla="*/ 532143 w 1189058"/>
              <a:gd name="connsiteY4" fmla="*/ 638387 h 640153"/>
              <a:gd name="connsiteX5" fmla="*/ 17720 w 1189058"/>
              <a:gd name="connsiteY5" fmla="*/ 242514 h 640153"/>
              <a:gd name="connsiteX6" fmla="*/ -885706 w 1189058"/>
              <a:gd name="connsiteY6" fmla="*/ -51936 h 6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058" h="640153" fill="none" extrusionOk="0">
                <a:moveTo>
                  <a:pt x="-885706" y="-51936"/>
                </a:moveTo>
                <a:cubicBezTo>
                  <a:pt x="-666275" y="-67618"/>
                  <a:pt x="-12966" y="45696"/>
                  <a:pt x="113691" y="131832"/>
                </a:cubicBezTo>
                <a:cubicBezTo>
                  <a:pt x="264523" y="27627"/>
                  <a:pt x="450989" y="3810"/>
                  <a:pt x="696676" y="4759"/>
                </a:cubicBezTo>
                <a:cubicBezTo>
                  <a:pt x="1086015" y="67340"/>
                  <a:pt x="1327011" y="276802"/>
                  <a:pt x="1130294" y="458827"/>
                </a:cubicBezTo>
                <a:cubicBezTo>
                  <a:pt x="1029674" y="553273"/>
                  <a:pt x="763686" y="674048"/>
                  <a:pt x="532143" y="638387"/>
                </a:cubicBezTo>
                <a:cubicBezTo>
                  <a:pt x="207431" y="620145"/>
                  <a:pt x="-85389" y="417199"/>
                  <a:pt x="17720" y="242514"/>
                </a:cubicBezTo>
                <a:cubicBezTo>
                  <a:pt x="-240392" y="123741"/>
                  <a:pt x="-522221" y="24224"/>
                  <a:pt x="-885706" y="-51936"/>
                </a:cubicBezTo>
                <a:close/>
              </a:path>
              <a:path w="1189058" h="640153" stroke="0" extrusionOk="0">
                <a:moveTo>
                  <a:pt x="-885706" y="-51936"/>
                </a:moveTo>
                <a:cubicBezTo>
                  <a:pt x="-483618" y="43177"/>
                  <a:pt x="-237492" y="-24061"/>
                  <a:pt x="113691" y="131832"/>
                </a:cubicBezTo>
                <a:cubicBezTo>
                  <a:pt x="249794" y="31883"/>
                  <a:pt x="481340" y="16023"/>
                  <a:pt x="696676" y="4759"/>
                </a:cubicBezTo>
                <a:cubicBezTo>
                  <a:pt x="1088935" y="89632"/>
                  <a:pt x="1281653" y="290598"/>
                  <a:pt x="1130294" y="458827"/>
                </a:cubicBezTo>
                <a:cubicBezTo>
                  <a:pt x="1015459" y="574385"/>
                  <a:pt x="804143" y="665022"/>
                  <a:pt x="532143" y="638387"/>
                </a:cubicBezTo>
                <a:cubicBezTo>
                  <a:pt x="204169" y="641563"/>
                  <a:pt x="-39208" y="428351"/>
                  <a:pt x="17720" y="242514"/>
                </a:cubicBezTo>
                <a:cubicBezTo>
                  <a:pt x="-281659" y="110469"/>
                  <a:pt x="-573789" y="91520"/>
                  <a:pt x="-885706" y="-519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124488"/>
                      <a:gd name="adj2" fmla="val -58113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Schöpfungs-leitlinien</a:t>
            </a:r>
          </a:p>
        </p:txBody>
      </p:sp>
      <p:sp>
        <p:nvSpPr>
          <p:cNvPr id="59" name="Oval Callout 58">
            <a:extLst>
              <a:ext uri="{FF2B5EF4-FFF2-40B4-BE49-F238E27FC236}">
                <a16:creationId xmlns:a16="http://schemas.microsoft.com/office/drawing/2014/main" id="{CA72AF02-9B3D-294F-A16C-C3055A9F6BE9}"/>
              </a:ext>
            </a:extLst>
          </p:cNvPr>
          <p:cNvSpPr/>
          <p:nvPr/>
        </p:nvSpPr>
        <p:spPr>
          <a:xfrm>
            <a:off x="5663670" y="2103487"/>
            <a:ext cx="1623605" cy="517617"/>
          </a:xfrm>
          <a:custGeom>
            <a:avLst/>
            <a:gdLst>
              <a:gd name="connsiteX0" fmla="*/ -818264 w 1623605"/>
              <a:gd name="connsiteY0" fmla="*/ 558121 h 517617"/>
              <a:gd name="connsiteX1" fmla="*/ 43952 w 1623605"/>
              <a:gd name="connsiteY1" fmla="*/ 342813 h 517617"/>
              <a:gd name="connsiteX2" fmla="*/ 772950 w 1623605"/>
              <a:gd name="connsiteY2" fmla="*/ 297 h 517617"/>
              <a:gd name="connsiteX3" fmla="*/ 1507533 w 1623605"/>
              <a:gd name="connsiteY3" fmla="*/ 125449 h 517617"/>
              <a:gd name="connsiteX4" fmla="*/ 872124 w 1623605"/>
              <a:gd name="connsiteY4" fmla="*/ 516903 h 517617"/>
              <a:gd name="connsiteX5" fmla="*/ 198571 w 1623605"/>
              <a:gd name="connsiteY5" fmla="*/ 428399 h 517617"/>
              <a:gd name="connsiteX6" fmla="*/ -818264 w 1623605"/>
              <a:gd name="connsiteY6" fmla="*/ 558121 h 51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605" h="517617" fill="none" extrusionOk="0">
                <a:moveTo>
                  <a:pt x="-818264" y="558121"/>
                </a:moveTo>
                <a:cubicBezTo>
                  <a:pt x="-637564" y="491956"/>
                  <a:pt x="-299940" y="358688"/>
                  <a:pt x="43952" y="342813"/>
                </a:cubicBezTo>
                <a:cubicBezTo>
                  <a:pt x="-118808" y="175737"/>
                  <a:pt x="176673" y="59041"/>
                  <a:pt x="772950" y="297"/>
                </a:cubicBezTo>
                <a:cubicBezTo>
                  <a:pt x="1071604" y="2127"/>
                  <a:pt x="1376130" y="51951"/>
                  <a:pt x="1507533" y="125449"/>
                </a:cubicBezTo>
                <a:cubicBezTo>
                  <a:pt x="1829436" y="256421"/>
                  <a:pt x="1462545" y="517338"/>
                  <a:pt x="872124" y="516903"/>
                </a:cubicBezTo>
                <a:cubicBezTo>
                  <a:pt x="626354" y="523606"/>
                  <a:pt x="351794" y="476813"/>
                  <a:pt x="198571" y="428399"/>
                </a:cubicBezTo>
                <a:cubicBezTo>
                  <a:pt x="-259259" y="473637"/>
                  <a:pt x="-324733" y="580313"/>
                  <a:pt x="-818264" y="558121"/>
                </a:cubicBezTo>
                <a:close/>
              </a:path>
              <a:path w="1623605" h="517617" stroke="0" extrusionOk="0">
                <a:moveTo>
                  <a:pt x="-818264" y="558121"/>
                </a:moveTo>
                <a:cubicBezTo>
                  <a:pt x="-613477" y="587523"/>
                  <a:pt x="-262357" y="379654"/>
                  <a:pt x="43952" y="342813"/>
                </a:cubicBezTo>
                <a:cubicBezTo>
                  <a:pt x="-73934" y="154404"/>
                  <a:pt x="241912" y="45027"/>
                  <a:pt x="772950" y="297"/>
                </a:cubicBezTo>
                <a:cubicBezTo>
                  <a:pt x="1073399" y="21434"/>
                  <a:pt x="1345513" y="53312"/>
                  <a:pt x="1507533" y="125449"/>
                </a:cubicBezTo>
                <a:cubicBezTo>
                  <a:pt x="1785035" y="254404"/>
                  <a:pt x="1516287" y="525684"/>
                  <a:pt x="872124" y="516903"/>
                </a:cubicBezTo>
                <a:cubicBezTo>
                  <a:pt x="643354" y="543326"/>
                  <a:pt x="395473" y="487474"/>
                  <a:pt x="198571" y="428399"/>
                </a:cubicBezTo>
                <a:cubicBezTo>
                  <a:pt x="-273616" y="452513"/>
                  <a:pt x="-435700" y="460268"/>
                  <a:pt x="-818264" y="5581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100398"/>
                      <a:gd name="adj2" fmla="val 57825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Umweltprogramm</a:t>
            </a:r>
          </a:p>
        </p:txBody>
      </p:sp>
      <p:sp>
        <p:nvSpPr>
          <p:cNvPr id="60" name="Oval Callout 59">
            <a:extLst>
              <a:ext uri="{FF2B5EF4-FFF2-40B4-BE49-F238E27FC236}">
                <a16:creationId xmlns:a16="http://schemas.microsoft.com/office/drawing/2014/main" id="{C4F124BB-D6EF-8B4A-8FB2-597C9AB5090C}"/>
              </a:ext>
            </a:extLst>
          </p:cNvPr>
          <p:cNvSpPr/>
          <p:nvPr/>
        </p:nvSpPr>
        <p:spPr>
          <a:xfrm>
            <a:off x="95520" y="8840506"/>
            <a:ext cx="1360221" cy="344271"/>
          </a:xfrm>
          <a:custGeom>
            <a:avLst/>
            <a:gdLst>
              <a:gd name="connsiteX0" fmla="*/ 1945524 w 1360221"/>
              <a:gd name="connsiteY0" fmla="*/ 396049 h 344271"/>
              <a:gd name="connsiteX1" fmla="*/ 1152909 w 1360221"/>
              <a:gd name="connsiteY1" fmla="*/ 295873 h 344271"/>
              <a:gd name="connsiteX2" fmla="*/ 641682 w 1360221"/>
              <a:gd name="connsiteY2" fmla="*/ 343996 h 344271"/>
              <a:gd name="connsiteX3" fmla="*/ 132163 w 1360221"/>
              <a:gd name="connsiteY3" fmla="*/ 70168 h 344271"/>
              <a:gd name="connsiteX4" fmla="*/ 705754 w 1360221"/>
              <a:gd name="connsiteY4" fmla="*/ 121 h 344271"/>
              <a:gd name="connsiteX5" fmla="*/ 1301623 w 1360221"/>
              <a:gd name="connsiteY5" fmla="*/ 242035 h 344271"/>
              <a:gd name="connsiteX6" fmla="*/ 1945524 w 1360221"/>
              <a:gd name="connsiteY6" fmla="*/ 396049 h 34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0221" h="344271" fill="none" extrusionOk="0">
                <a:moveTo>
                  <a:pt x="1945524" y="396049"/>
                </a:moveTo>
                <a:cubicBezTo>
                  <a:pt x="1823931" y="355176"/>
                  <a:pt x="1530559" y="319090"/>
                  <a:pt x="1152909" y="295873"/>
                </a:cubicBezTo>
                <a:cubicBezTo>
                  <a:pt x="1044954" y="320376"/>
                  <a:pt x="803789" y="371354"/>
                  <a:pt x="641682" y="343996"/>
                </a:cubicBezTo>
                <a:cubicBezTo>
                  <a:pt x="103654" y="368867"/>
                  <a:pt x="-130823" y="200786"/>
                  <a:pt x="132163" y="70168"/>
                </a:cubicBezTo>
                <a:cubicBezTo>
                  <a:pt x="274061" y="-3555"/>
                  <a:pt x="463792" y="17603"/>
                  <a:pt x="705754" y="121"/>
                </a:cubicBezTo>
                <a:cubicBezTo>
                  <a:pt x="1191332" y="5013"/>
                  <a:pt x="1484064" y="119111"/>
                  <a:pt x="1301623" y="242035"/>
                </a:cubicBezTo>
                <a:cubicBezTo>
                  <a:pt x="1420118" y="310709"/>
                  <a:pt x="1787594" y="377624"/>
                  <a:pt x="1945524" y="396049"/>
                </a:cubicBezTo>
                <a:close/>
              </a:path>
              <a:path w="1360221" h="344271" stroke="0" extrusionOk="0">
                <a:moveTo>
                  <a:pt x="1945524" y="396049"/>
                </a:moveTo>
                <a:cubicBezTo>
                  <a:pt x="1826410" y="338335"/>
                  <a:pt x="1349484" y="326931"/>
                  <a:pt x="1152909" y="295873"/>
                </a:cubicBezTo>
                <a:cubicBezTo>
                  <a:pt x="1027986" y="324215"/>
                  <a:pt x="833405" y="355661"/>
                  <a:pt x="641682" y="343996"/>
                </a:cubicBezTo>
                <a:cubicBezTo>
                  <a:pt x="106495" y="386388"/>
                  <a:pt x="-223508" y="222503"/>
                  <a:pt x="132163" y="70168"/>
                </a:cubicBezTo>
                <a:cubicBezTo>
                  <a:pt x="260284" y="18457"/>
                  <a:pt x="516265" y="18034"/>
                  <a:pt x="705754" y="121"/>
                </a:cubicBezTo>
                <a:cubicBezTo>
                  <a:pt x="1205075" y="18678"/>
                  <a:pt x="1535359" y="127172"/>
                  <a:pt x="1301623" y="242035"/>
                </a:cubicBezTo>
                <a:cubicBezTo>
                  <a:pt x="1559346" y="311235"/>
                  <a:pt x="1756157" y="289953"/>
                  <a:pt x="1945524" y="39604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93030"/>
                      <a:gd name="adj2" fmla="val 6504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Blue Community.ch</a:t>
            </a:r>
          </a:p>
        </p:txBody>
      </p:sp>
      <p:sp>
        <p:nvSpPr>
          <p:cNvPr id="61" name="Oval Callout 60">
            <a:extLst>
              <a:ext uri="{FF2B5EF4-FFF2-40B4-BE49-F238E27FC236}">
                <a16:creationId xmlns:a16="http://schemas.microsoft.com/office/drawing/2014/main" id="{E5206B52-C7D3-184C-B0CC-52600DC9A2C2}"/>
              </a:ext>
            </a:extLst>
          </p:cNvPr>
          <p:cNvSpPr/>
          <p:nvPr/>
        </p:nvSpPr>
        <p:spPr>
          <a:xfrm>
            <a:off x="95520" y="6717311"/>
            <a:ext cx="1158635" cy="394954"/>
          </a:xfrm>
          <a:custGeom>
            <a:avLst/>
            <a:gdLst>
              <a:gd name="connsiteX0" fmla="*/ 1727316 w 1158635"/>
              <a:gd name="connsiteY0" fmla="*/ 10581 h 394954"/>
              <a:gd name="connsiteX1" fmla="*/ 1140109 w 1158635"/>
              <a:gd name="connsiteY1" fmla="*/ 147936 h 394954"/>
              <a:gd name="connsiteX2" fmla="*/ 604692 w 1158635"/>
              <a:gd name="connsiteY2" fmla="*/ 394764 h 394954"/>
              <a:gd name="connsiteX3" fmla="*/ 60475 w 1158635"/>
              <a:gd name="connsiteY3" fmla="*/ 285323 h 394954"/>
              <a:gd name="connsiteX4" fmla="*/ 537843 w 1158635"/>
              <a:gd name="connsiteY4" fmla="*/ 506 h 394954"/>
              <a:gd name="connsiteX5" fmla="*/ 1044832 w 1158635"/>
              <a:gd name="connsiteY5" fmla="*/ 79932 h 394954"/>
              <a:gd name="connsiteX6" fmla="*/ 1727316 w 1158635"/>
              <a:gd name="connsiteY6" fmla="*/ 10581 h 39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635" h="394954" fill="none" extrusionOk="0">
                <a:moveTo>
                  <a:pt x="1727316" y="10581"/>
                </a:moveTo>
                <a:cubicBezTo>
                  <a:pt x="1532953" y="111714"/>
                  <a:pt x="1386947" y="80300"/>
                  <a:pt x="1140109" y="147936"/>
                </a:cubicBezTo>
                <a:cubicBezTo>
                  <a:pt x="1235879" y="268496"/>
                  <a:pt x="969040" y="392686"/>
                  <a:pt x="604692" y="394764"/>
                </a:cubicBezTo>
                <a:cubicBezTo>
                  <a:pt x="376549" y="422475"/>
                  <a:pt x="172972" y="359092"/>
                  <a:pt x="60475" y="285323"/>
                </a:cubicBezTo>
                <a:cubicBezTo>
                  <a:pt x="-119774" y="149443"/>
                  <a:pt x="97129" y="45483"/>
                  <a:pt x="537843" y="506"/>
                </a:cubicBezTo>
                <a:cubicBezTo>
                  <a:pt x="754154" y="-3167"/>
                  <a:pt x="919579" y="19102"/>
                  <a:pt x="1044832" y="79932"/>
                </a:cubicBezTo>
                <a:cubicBezTo>
                  <a:pt x="1372402" y="15076"/>
                  <a:pt x="1614755" y="-2147"/>
                  <a:pt x="1727316" y="10581"/>
                </a:cubicBezTo>
                <a:close/>
              </a:path>
              <a:path w="1158635" h="394954" stroke="0" extrusionOk="0">
                <a:moveTo>
                  <a:pt x="1727316" y="10581"/>
                </a:moveTo>
                <a:cubicBezTo>
                  <a:pt x="1627768" y="28220"/>
                  <a:pt x="1237878" y="101056"/>
                  <a:pt x="1140109" y="147936"/>
                </a:cubicBezTo>
                <a:cubicBezTo>
                  <a:pt x="1266602" y="254580"/>
                  <a:pt x="981120" y="422189"/>
                  <a:pt x="604692" y="394764"/>
                </a:cubicBezTo>
                <a:cubicBezTo>
                  <a:pt x="377404" y="419338"/>
                  <a:pt x="159044" y="359258"/>
                  <a:pt x="60475" y="285323"/>
                </a:cubicBezTo>
                <a:cubicBezTo>
                  <a:pt x="-126555" y="155554"/>
                  <a:pt x="134048" y="14593"/>
                  <a:pt x="537843" y="506"/>
                </a:cubicBezTo>
                <a:cubicBezTo>
                  <a:pt x="738448" y="-2167"/>
                  <a:pt x="945653" y="23875"/>
                  <a:pt x="1044832" y="79932"/>
                </a:cubicBezTo>
                <a:cubicBezTo>
                  <a:pt x="1187100" y="87049"/>
                  <a:pt x="1450105" y="4053"/>
                  <a:pt x="1727316" y="1058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99082"/>
                      <a:gd name="adj2" fmla="val -47321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Förder-programme</a:t>
            </a:r>
          </a:p>
        </p:txBody>
      </p:sp>
      <p:sp>
        <p:nvSpPr>
          <p:cNvPr id="62" name="Oval Callout 61">
            <a:extLst>
              <a:ext uri="{FF2B5EF4-FFF2-40B4-BE49-F238E27FC236}">
                <a16:creationId xmlns:a16="http://schemas.microsoft.com/office/drawing/2014/main" id="{F8A7465B-C7A4-B042-98A9-D4C6C41C12D2}"/>
              </a:ext>
            </a:extLst>
          </p:cNvPr>
          <p:cNvSpPr/>
          <p:nvPr/>
        </p:nvSpPr>
        <p:spPr>
          <a:xfrm>
            <a:off x="35824" y="5487319"/>
            <a:ext cx="2006377" cy="563178"/>
          </a:xfrm>
          <a:custGeom>
            <a:avLst/>
            <a:gdLst>
              <a:gd name="connsiteX0" fmla="*/ 2309781 w 2006377"/>
              <a:gd name="connsiteY0" fmla="*/ 1263591 h 563178"/>
              <a:gd name="connsiteX1" fmla="*/ 1168406 w 2006377"/>
              <a:gd name="connsiteY1" fmla="*/ 559333 h 563178"/>
              <a:gd name="connsiteX2" fmla="*/ 678825 w 2006377"/>
              <a:gd name="connsiteY2" fmla="*/ 548053 h 563178"/>
              <a:gd name="connsiteX3" fmla="*/ 704056 w 2006377"/>
              <a:gd name="connsiteY3" fmla="*/ 12810 h 563178"/>
              <a:gd name="connsiteX4" fmla="*/ 1184986 w 2006377"/>
              <a:gd name="connsiteY4" fmla="*/ 4663 h 563178"/>
              <a:gd name="connsiteX5" fmla="*/ 1527045 w 2006377"/>
              <a:gd name="connsiteY5" fmla="*/ 521737 h 563178"/>
              <a:gd name="connsiteX6" fmla="*/ 2309781 w 2006377"/>
              <a:gd name="connsiteY6" fmla="*/ 1263591 h 56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6377" h="563178" fill="none" extrusionOk="0">
                <a:moveTo>
                  <a:pt x="2309781" y="1263591"/>
                </a:moveTo>
                <a:cubicBezTo>
                  <a:pt x="2043626" y="1132088"/>
                  <a:pt x="1597517" y="753399"/>
                  <a:pt x="1168406" y="559333"/>
                </a:cubicBezTo>
                <a:cubicBezTo>
                  <a:pt x="1030387" y="558906"/>
                  <a:pt x="814829" y="582358"/>
                  <a:pt x="678825" y="548053"/>
                </a:cubicBezTo>
                <a:cubicBezTo>
                  <a:pt x="-237789" y="496740"/>
                  <a:pt x="-170071" y="112627"/>
                  <a:pt x="704056" y="12810"/>
                </a:cubicBezTo>
                <a:cubicBezTo>
                  <a:pt x="863235" y="-12784"/>
                  <a:pt x="1006583" y="17648"/>
                  <a:pt x="1184986" y="4663"/>
                </a:cubicBezTo>
                <a:cubicBezTo>
                  <a:pt x="2110144" y="52740"/>
                  <a:pt x="2298527" y="375094"/>
                  <a:pt x="1527045" y="521737"/>
                </a:cubicBezTo>
                <a:cubicBezTo>
                  <a:pt x="1875205" y="734284"/>
                  <a:pt x="1989368" y="1065319"/>
                  <a:pt x="2309781" y="1263591"/>
                </a:cubicBezTo>
                <a:close/>
              </a:path>
              <a:path w="2006377" h="563178" stroke="0" extrusionOk="0">
                <a:moveTo>
                  <a:pt x="2309781" y="1263591"/>
                </a:moveTo>
                <a:cubicBezTo>
                  <a:pt x="1967293" y="1175664"/>
                  <a:pt x="1487835" y="797772"/>
                  <a:pt x="1168406" y="559333"/>
                </a:cubicBezTo>
                <a:cubicBezTo>
                  <a:pt x="1020766" y="559833"/>
                  <a:pt x="837164" y="567115"/>
                  <a:pt x="678825" y="548053"/>
                </a:cubicBezTo>
                <a:cubicBezTo>
                  <a:pt x="-236258" y="495066"/>
                  <a:pt x="-240467" y="116072"/>
                  <a:pt x="704056" y="12810"/>
                </a:cubicBezTo>
                <a:cubicBezTo>
                  <a:pt x="848028" y="-13175"/>
                  <a:pt x="1026832" y="-2431"/>
                  <a:pt x="1184986" y="4663"/>
                </a:cubicBezTo>
                <a:cubicBezTo>
                  <a:pt x="2120689" y="74789"/>
                  <a:pt x="2350526" y="383260"/>
                  <a:pt x="1527045" y="521737"/>
                </a:cubicBezTo>
                <a:cubicBezTo>
                  <a:pt x="1923958" y="826717"/>
                  <a:pt x="2170161" y="1199741"/>
                  <a:pt x="2309781" y="126359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65122"/>
                      <a:gd name="adj2" fmla="val 174368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Klimaplattform, Energieberatungsstelle</a:t>
            </a:r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Stadtgrün</a:t>
            </a:r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etc.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Oval Callout 62">
            <a:extLst>
              <a:ext uri="{FF2B5EF4-FFF2-40B4-BE49-F238E27FC236}">
                <a16:creationId xmlns:a16="http://schemas.microsoft.com/office/drawing/2014/main" id="{B9E0DE5E-0DF7-7A44-936C-DED15667ABA2}"/>
              </a:ext>
            </a:extLst>
          </p:cNvPr>
          <p:cNvSpPr/>
          <p:nvPr/>
        </p:nvSpPr>
        <p:spPr>
          <a:xfrm>
            <a:off x="3980431" y="4909530"/>
            <a:ext cx="1136914" cy="480131"/>
          </a:xfrm>
          <a:custGeom>
            <a:avLst/>
            <a:gdLst>
              <a:gd name="connsiteX0" fmla="*/ 87508 w 1136914"/>
              <a:gd name="connsiteY0" fmla="*/ 1511347 h 480131"/>
              <a:gd name="connsiteX1" fmla="*/ 373313 w 1136914"/>
              <a:gd name="connsiteY1" fmla="*/ 465542 h 480131"/>
              <a:gd name="connsiteX2" fmla="*/ 228604 w 1136914"/>
              <a:gd name="connsiteY2" fmla="*/ 47626 h 480131"/>
              <a:gd name="connsiteX3" fmla="*/ 646480 w 1136914"/>
              <a:gd name="connsiteY3" fmla="*/ 2270 h 480131"/>
              <a:gd name="connsiteX4" fmla="*/ 1115464 w 1136914"/>
              <a:gd name="connsiteY4" fmla="*/ 305389 h 480131"/>
              <a:gd name="connsiteX5" fmla="*/ 587530 w 1136914"/>
              <a:gd name="connsiteY5" fmla="*/ 479995 h 480131"/>
              <a:gd name="connsiteX6" fmla="*/ 87508 w 1136914"/>
              <a:gd name="connsiteY6" fmla="*/ 1511347 h 48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914" h="480131" fill="none" extrusionOk="0">
                <a:moveTo>
                  <a:pt x="87508" y="1511347"/>
                </a:moveTo>
                <a:cubicBezTo>
                  <a:pt x="269851" y="1162358"/>
                  <a:pt x="225814" y="749540"/>
                  <a:pt x="373313" y="465542"/>
                </a:cubicBezTo>
                <a:cubicBezTo>
                  <a:pt x="-10419" y="387338"/>
                  <a:pt x="-159255" y="184810"/>
                  <a:pt x="228604" y="47626"/>
                </a:cubicBezTo>
                <a:cubicBezTo>
                  <a:pt x="349219" y="35842"/>
                  <a:pt x="503730" y="-4499"/>
                  <a:pt x="646480" y="2270"/>
                </a:cubicBezTo>
                <a:cubicBezTo>
                  <a:pt x="991595" y="11132"/>
                  <a:pt x="1189186" y="188861"/>
                  <a:pt x="1115464" y="305389"/>
                </a:cubicBezTo>
                <a:cubicBezTo>
                  <a:pt x="1059149" y="406584"/>
                  <a:pt x="817412" y="460921"/>
                  <a:pt x="587530" y="479995"/>
                </a:cubicBezTo>
                <a:cubicBezTo>
                  <a:pt x="487588" y="569990"/>
                  <a:pt x="155488" y="1278536"/>
                  <a:pt x="87508" y="1511347"/>
                </a:cubicBezTo>
                <a:close/>
              </a:path>
              <a:path w="1136914" h="480131" stroke="0" extrusionOk="0">
                <a:moveTo>
                  <a:pt x="87508" y="1511347"/>
                </a:moveTo>
                <a:cubicBezTo>
                  <a:pt x="193429" y="1079446"/>
                  <a:pt x="252544" y="767348"/>
                  <a:pt x="373313" y="465542"/>
                </a:cubicBezTo>
                <a:cubicBezTo>
                  <a:pt x="-15527" y="384419"/>
                  <a:pt x="-123240" y="202935"/>
                  <a:pt x="228604" y="47626"/>
                </a:cubicBezTo>
                <a:cubicBezTo>
                  <a:pt x="348965" y="17533"/>
                  <a:pt x="491280" y="2107"/>
                  <a:pt x="646480" y="2270"/>
                </a:cubicBezTo>
                <a:cubicBezTo>
                  <a:pt x="978995" y="12439"/>
                  <a:pt x="1226810" y="174979"/>
                  <a:pt x="1115464" y="305389"/>
                </a:cubicBezTo>
                <a:cubicBezTo>
                  <a:pt x="1070956" y="423073"/>
                  <a:pt x="847776" y="475272"/>
                  <a:pt x="587530" y="479995"/>
                </a:cubicBezTo>
                <a:cubicBezTo>
                  <a:pt x="459658" y="682146"/>
                  <a:pt x="156648" y="1273795"/>
                  <a:pt x="87508" y="151134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42303"/>
                      <a:gd name="adj2" fmla="val 264778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Postulat Stadelmann</a:t>
            </a:r>
          </a:p>
        </p:txBody>
      </p:sp>
      <p:sp>
        <p:nvSpPr>
          <p:cNvPr id="65" name="Oval Callout 64">
            <a:extLst>
              <a:ext uri="{FF2B5EF4-FFF2-40B4-BE49-F238E27FC236}">
                <a16:creationId xmlns:a16="http://schemas.microsoft.com/office/drawing/2014/main" id="{D09C277B-8465-994F-9D7C-44D16503AC16}"/>
              </a:ext>
            </a:extLst>
          </p:cNvPr>
          <p:cNvSpPr/>
          <p:nvPr/>
        </p:nvSpPr>
        <p:spPr>
          <a:xfrm>
            <a:off x="1690412" y="7412828"/>
            <a:ext cx="1373680" cy="472891"/>
          </a:xfrm>
          <a:custGeom>
            <a:avLst/>
            <a:gdLst>
              <a:gd name="connsiteX0" fmla="*/ 977483 w 1373680"/>
              <a:gd name="connsiteY0" fmla="*/ 676518 h 472891"/>
              <a:gd name="connsiteX1" fmla="*/ 708521 w 1373680"/>
              <a:gd name="connsiteY1" fmla="*/ 472773 h 472891"/>
              <a:gd name="connsiteX2" fmla="*/ 172455 w 1373680"/>
              <a:gd name="connsiteY2" fmla="*/ 393130 h 472891"/>
              <a:gd name="connsiteX3" fmla="*/ 559932 w 1373680"/>
              <a:gd name="connsiteY3" fmla="*/ 4070 h 472891"/>
              <a:gd name="connsiteX4" fmla="*/ 944863 w 1373680"/>
              <a:gd name="connsiteY4" fmla="*/ 17317 h 472891"/>
              <a:gd name="connsiteX5" fmla="*/ 964109 w 1373680"/>
              <a:gd name="connsiteY5" fmla="*/ 452768 h 472891"/>
              <a:gd name="connsiteX6" fmla="*/ 977483 w 1373680"/>
              <a:gd name="connsiteY6" fmla="*/ 676518 h 4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3680" h="472891" fill="none" extrusionOk="0">
                <a:moveTo>
                  <a:pt x="977483" y="676518"/>
                </a:moveTo>
                <a:cubicBezTo>
                  <a:pt x="922452" y="615649"/>
                  <a:pt x="799395" y="509288"/>
                  <a:pt x="708521" y="472773"/>
                </a:cubicBezTo>
                <a:cubicBezTo>
                  <a:pt x="507808" y="473903"/>
                  <a:pt x="289596" y="462234"/>
                  <a:pt x="172455" y="393130"/>
                </a:cubicBezTo>
                <a:cubicBezTo>
                  <a:pt x="-180095" y="281591"/>
                  <a:pt x="49638" y="42978"/>
                  <a:pt x="559932" y="4070"/>
                </a:cubicBezTo>
                <a:cubicBezTo>
                  <a:pt x="694546" y="-21755"/>
                  <a:pt x="818852" y="5039"/>
                  <a:pt x="944863" y="17317"/>
                </a:cubicBezTo>
                <a:cubicBezTo>
                  <a:pt x="1522795" y="96773"/>
                  <a:pt x="1497596" y="348872"/>
                  <a:pt x="964109" y="452768"/>
                </a:cubicBezTo>
                <a:cubicBezTo>
                  <a:pt x="957817" y="525296"/>
                  <a:pt x="961983" y="597693"/>
                  <a:pt x="977483" y="676518"/>
                </a:cubicBezTo>
                <a:close/>
              </a:path>
              <a:path w="1373680" h="472891" stroke="0" extrusionOk="0">
                <a:moveTo>
                  <a:pt x="977483" y="676518"/>
                </a:moveTo>
                <a:cubicBezTo>
                  <a:pt x="920058" y="666908"/>
                  <a:pt x="847757" y="564096"/>
                  <a:pt x="708521" y="472773"/>
                </a:cubicBezTo>
                <a:cubicBezTo>
                  <a:pt x="509281" y="472813"/>
                  <a:pt x="311958" y="462175"/>
                  <a:pt x="172455" y="393130"/>
                </a:cubicBezTo>
                <a:cubicBezTo>
                  <a:pt x="-179432" y="275038"/>
                  <a:pt x="20510" y="56034"/>
                  <a:pt x="559932" y="4070"/>
                </a:cubicBezTo>
                <a:cubicBezTo>
                  <a:pt x="676026" y="-18404"/>
                  <a:pt x="828875" y="3655"/>
                  <a:pt x="944863" y="17317"/>
                </a:cubicBezTo>
                <a:cubicBezTo>
                  <a:pt x="1545171" y="124360"/>
                  <a:pt x="1564162" y="364247"/>
                  <a:pt x="964109" y="452768"/>
                </a:cubicBezTo>
                <a:cubicBezTo>
                  <a:pt x="955696" y="564655"/>
                  <a:pt x="971499" y="602188"/>
                  <a:pt x="977483" y="676518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21158"/>
                      <a:gd name="adj2" fmla="val 9306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 </a:t>
            </a:r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Kirchgemeinden</a:t>
            </a:r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b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Missionen, Fachstellen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Oval Callout 66">
            <a:extLst>
              <a:ext uri="{FF2B5EF4-FFF2-40B4-BE49-F238E27FC236}">
                <a16:creationId xmlns:a16="http://schemas.microsoft.com/office/drawing/2014/main" id="{13D5E820-5DEE-4046-974F-E628225654BA}"/>
              </a:ext>
            </a:extLst>
          </p:cNvPr>
          <p:cNvSpPr/>
          <p:nvPr/>
        </p:nvSpPr>
        <p:spPr>
          <a:xfrm>
            <a:off x="5156808" y="7351047"/>
            <a:ext cx="941775" cy="301764"/>
          </a:xfrm>
          <a:custGeom>
            <a:avLst/>
            <a:gdLst>
              <a:gd name="connsiteX0" fmla="*/ 317369 w 941775"/>
              <a:gd name="connsiteY0" fmla="*/ 501864 h 301764"/>
              <a:gd name="connsiteX1" fmla="*/ 317752 w 941775"/>
              <a:gd name="connsiteY1" fmla="*/ 293562 h 301764"/>
              <a:gd name="connsiteX2" fmla="*/ 262078 w 941775"/>
              <a:gd name="connsiteY2" fmla="*/ 15645 h 301764"/>
              <a:gd name="connsiteX3" fmla="*/ 522048 w 941775"/>
              <a:gd name="connsiteY3" fmla="*/ 892 h 301764"/>
              <a:gd name="connsiteX4" fmla="*/ 926763 w 941775"/>
              <a:gd name="connsiteY4" fmla="*/ 188675 h 301764"/>
              <a:gd name="connsiteX5" fmla="*/ 495711 w 941775"/>
              <a:gd name="connsiteY5" fmla="*/ 301553 h 301764"/>
              <a:gd name="connsiteX6" fmla="*/ 317369 w 941775"/>
              <a:gd name="connsiteY6" fmla="*/ 501864 h 30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775" h="301764" fill="none" extrusionOk="0">
                <a:moveTo>
                  <a:pt x="317369" y="501864"/>
                </a:moveTo>
                <a:cubicBezTo>
                  <a:pt x="329649" y="426827"/>
                  <a:pt x="316617" y="363094"/>
                  <a:pt x="317752" y="293562"/>
                </a:cubicBezTo>
                <a:cubicBezTo>
                  <a:pt x="-54501" y="242687"/>
                  <a:pt x="-127897" y="88619"/>
                  <a:pt x="262078" y="15645"/>
                </a:cubicBezTo>
                <a:cubicBezTo>
                  <a:pt x="343108" y="19303"/>
                  <a:pt x="435273" y="-1332"/>
                  <a:pt x="522048" y="892"/>
                </a:cubicBezTo>
                <a:cubicBezTo>
                  <a:pt x="810275" y="1250"/>
                  <a:pt x="989424" y="110487"/>
                  <a:pt x="926763" y="188675"/>
                </a:cubicBezTo>
                <a:cubicBezTo>
                  <a:pt x="907424" y="254415"/>
                  <a:pt x="683708" y="282651"/>
                  <a:pt x="495711" y="301553"/>
                </a:cubicBezTo>
                <a:cubicBezTo>
                  <a:pt x="465885" y="368046"/>
                  <a:pt x="393185" y="442158"/>
                  <a:pt x="317369" y="501864"/>
                </a:cubicBezTo>
                <a:close/>
              </a:path>
              <a:path w="941775" h="301764" stroke="0" extrusionOk="0">
                <a:moveTo>
                  <a:pt x="317369" y="501864"/>
                </a:moveTo>
                <a:cubicBezTo>
                  <a:pt x="317949" y="440018"/>
                  <a:pt x="313977" y="361451"/>
                  <a:pt x="317752" y="293562"/>
                </a:cubicBezTo>
                <a:cubicBezTo>
                  <a:pt x="-65329" y="244480"/>
                  <a:pt x="-111900" y="78924"/>
                  <a:pt x="262078" y="15645"/>
                </a:cubicBezTo>
                <a:cubicBezTo>
                  <a:pt x="343395" y="13454"/>
                  <a:pt x="422860" y="9453"/>
                  <a:pt x="522048" y="892"/>
                </a:cubicBezTo>
                <a:cubicBezTo>
                  <a:pt x="803731" y="7014"/>
                  <a:pt x="1007296" y="104487"/>
                  <a:pt x="926763" y="188675"/>
                </a:cubicBezTo>
                <a:cubicBezTo>
                  <a:pt x="882565" y="257873"/>
                  <a:pt x="731029" y="295267"/>
                  <a:pt x="495711" y="301553"/>
                </a:cubicBezTo>
                <a:cubicBezTo>
                  <a:pt x="412809" y="397781"/>
                  <a:pt x="352099" y="448571"/>
                  <a:pt x="317369" y="501864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16301"/>
                      <a:gd name="adj2" fmla="val 11631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Pfarreien</a:t>
            </a:r>
          </a:p>
        </p:txBody>
      </p:sp>
      <p:pic>
        <p:nvPicPr>
          <p:cNvPr id="79" name="Picture 78" descr="A picture containing table&#10;&#10;Description automatically generated">
            <a:extLst>
              <a:ext uri="{FF2B5EF4-FFF2-40B4-BE49-F238E27FC236}">
                <a16:creationId xmlns:a16="http://schemas.microsoft.com/office/drawing/2014/main" id="{AED6B17B-BDA5-1046-9674-F7A41164F2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t="11646" r="8606" b="6182"/>
          <a:stretch/>
        </p:blipFill>
        <p:spPr>
          <a:xfrm>
            <a:off x="4862536" y="8428338"/>
            <a:ext cx="463277" cy="391983"/>
          </a:xfrm>
          <a:prstGeom prst="rect">
            <a:avLst/>
          </a:prstGeom>
        </p:spPr>
      </p:pic>
      <p:pic>
        <p:nvPicPr>
          <p:cNvPr id="81" name="Picture 80" descr="A picture containing table&#10;&#10;Description automatically generated">
            <a:extLst>
              <a:ext uri="{FF2B5EF4-FFF2-40B4-BE49-F238E27FC236}">
                <a16:creationId xmlns:a16="http://schemas.microsoft.com/office/drawing/2014/main" id="{C1063635-794B-494A-BDE5-B1440E89AB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t="11646" r="8606" b="6182"/>
          <a:stretch/>
        </p:blipFill>
        <p:spPr>
          <a:xfrm>
            <a:off x="3166207" y="8624329"/>
            <a:ext cx="463277" cy="391983"/>
          </a:xfrm>
          <a:prstGeom prst="rect">
            <a:avLst/>
          </a:prstGeom>
        </p:spPr>
      </p:pic>
      <p:cxnSp>
        <p:nvCxnSpPr>
          <p:cNvPr id="87" name="Straight Connector 18">
            <a:extLst>
              <a:ext uri="{FF2B5EF4-FFF2-40B4-BE49-F238E27FC236}">
                <a16:creationId xmlns:a16="http://schemas.microsoft.com/office/drawing/2014/main" id="{FEED8F1A-0135-43AA-866B-1A34669FF3E6}"/>
              </a:ext>
            </a:extLst>
          </p:cNvPr>
          <p:cNvCxnSpPr>
            <a:cxnSpLocks/>
          </p:cNvCxnSpPr>
          <p:nvPr/>
        </p:nvCxnSpPr>
        <p:spPr>
          <a:xfrm flipV="1">
            <a:off x="274790" y="4889690"/>
            <a:ext cx="2756624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Callout 65">
            <a:extLst>
              <a:ext uri="{FF2B5EF4-FFF2-40B4-BE49-F238E27FC236}">
                <a16:creationId xmlns:a16="http://schemas.microsoft.com/office/drawing/2014/main" id="{41B769E1-B8B9-424A-84A9-FCA9DEA64081}"/>
              </a:ext>
            </a:extLst>
          </p:cNvPr>
          <p:cNvSpPr/>
          <p:nvPr/>
        </p:nvSpPr>
        <p:spPr>
          <a:xfrm>
            <a:off x="5948404" y="9789017"/>
            <a:ext cx="1522965" cy="419762"/>
          </a:xfrm>
          <a:custGeom>
            <a:avLst/>
            <a:gdLst>
              <a:gd name="connsiteX0" fmla="*/ 511899 w 1522965"/>
              <a:gd name="connsiteY0" fmla="*/ -838475 h 419762"/>
              <a:gd name="connsiteX1" fmla="*/ 857525 w 1522965"/>
              <a:gd name="connsiteY1" fmla="*/ 1676 h 419762"/>
              <a:gd name="connsiteX2" fmla="*/ 1446037 w 1522965"/>
              <a:gd name="connsiteY2" fmla="*/ 301808 h 419762"/>
              <a:gd name="connsiteX3" fmla="*/ 796441 w 1522965"/>
              <a:gd name="connsiteY3" fmla="*/ 419540 h 419762"/>
              <a:gd name="connsiteX4" fmla="*/ 394075 w 1522965"/>
              <a:gd name="connsiteY4" fmla="*/ 393716 h 419762"/>
              <a:gd name="connsiteX5" fmla="*/ 567552 w 1522965"/>
              <a:gd name="connsiteY5" fmla="*/ 6920 h 419762"/>
              <a:gd name="connsiteX6" fmla="*/ 511899 w 1522965"/>
              <a:gd name="connsiteY6" fmla="*/ -838475 h 41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2965" h="419762" fill="none" extrusionOk="0">
                <a:moveTo>
                  <a:pt x="511899" y="-838475"/>
                </a:moveTo>
                <a:cubicBezTo>
                  <a:pt x="716516" y="-509633"/>
                  <a:pt x="835575" y="-107260"/>
                  <a:pt x="857525" y="1676"/>
                </a:cubicBezTo>
                <a:cubicBezTo>
                  <a:pt x="1424124" y="4391"/>
                  <a:pt x="1662000" y="183794"/>
                  <a:pt x="1446037" y="301808"/>
                </a:cubicBezTo>
                <a:cubicBezTo>
                  <a:pt x="1324535" y="387867"/>
                  <a:pt x="1115649" y="430742"/>
                  <a:pt x="796441" y="419540"/>
                </a:cubicBezTo>
                <a:cubicBezTo>
                  <a:pt x="658763" y="412980"/>
                  <a:pt x="515566" y="414064"/>
                  <a:pt x="394075" y="393716"/>
                </a:cubicBezTo>
                <a:cubicBezTo>
                  <a:pt x="-180570" y="304024"/>
                  <a:pt x="-119540" y="35051"/>
                  <a:pt x="567552" y="6920"/>
                </a:cubicBezTo>
                <a:cubicBezTo>
                  <a:pt x="588748" y="-294833"/>
                  <a:pt x="587457" y="-505736"/>
                  <a:pt x="511899" y="-838475"/>
                </a:cubicBezTo>
                <a:close/>
              </a:path>
              <a:path w="1522965" h="419762" stroke="0" extrusionOk="0">
                <a:moveTo>
                  <a:pt x="511899" y="-838475"/>
                </a:moveTo>
                <a:cubicBezTo>
                  <a:pt x="655945" y="-558507"/>
                  <a:pt x="775729" y="-312756"/>
                  <a:pt x="857525" y="1676"/>
                </a:cubicBezTo>
                <a:cubicBezTo>
                  <a:pt x="1400608" y="8454"/>
                  <a:pt x="1683772" y="209837"/>
                  <a:pt x="1446037" y="301808"/>
                </a:cubicBezTo>
                <a:cubicBezTo>
                  <a:pt x="1325613" y="391827"/>
                  <a:pt x="1055759" y="438487"/>
                  <a:pt x="796441" y="419540"/>
                </a:cubicBezTo>
                <a:cubicBezTo>
                  <a:pt x="645433" y="409809"/>
                  <a:pt x="528478" y="418820"/>
                  <a:pt x="394075" y="393716"/>
                </a:cubicBezTo>
                <a:cubicBezTo>
                  <a:pt x="-202989" y="306095"/>
                  <a:pt x="-63035" y="51984"/>
                  <a:pt x="567552" y="6920"/>
                </a:cubicBezTo>
                <a:cubicBezTo>
                  <a:pt x="560033" y="-81972"/>
                  <a:pt x="556368" y="-527451"/>
                  <a:pt x="511899" y="-83847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16388"/>
                      <a:gd name="adj2" fmla="val -24975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SchöpfungsZeit</a:t>
            </a:r>
          </a:p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Sep. bis 4. Okt.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val Callout 65">
            <a:extLst>
              <a:ext uri="{FF2B5EF4-FFF2-40B4-BE49-F238E27FC236}">
                <a16:creationId xmlns:a16="http://schemas.microsoft.com/office/drawing/2014/main" id="{2552E419-386E-44AF-9435-BBCF253EFAC7}"/>
              </a:ext>
            </a:extLst>
          </p:cNvPr>
          <p:cNvSpPr/>
          <p:nvPr/>
        </p:nvSpPr>
        <p:spPr>
          <a:xfrm>
            <a:off x="4168736" y="10074105"/>
            <a:ext cx="1624460" cy="512844"/>
          </a:xfrm>
          <a:custGeom>
            <a:avLst/>
            <a:gdLst>
              <a:gd name="connsiteX0" fmla="*/ -91603 w 1624460"/>
              <a:gd name="connsiteY0" fmla="*/ -796390 h 512844"/>
              <a:gd name="connsiteX1" fmla="*/ 753246 w 1624460"/>
              <a:gd name="connsiteY1" fmla="*/ 677 h 512844"/>
              <a:gd name="connsiteX2" fmla="*/ 1281171 w 1624460"/>
              <a:gd name="connsiteY2" fmla="*/ 47054 h 512844"/>
              <a:gd name="connsiteX3" fmla="*/ 988363 w 1624460"/>
              <a:gd name="connsiteY3" fmla="*/ 506742 h 512844"/>
              <a:gd name="connsiteX4" fmla="*/ 576905 w 1624460"/>
              <a:gd name="connsiteY4" fmla="*/ 501845 h 512844"/>
              <a:gd name="connsiteX5" fmla="*/ 454079 w 1624460"/>
              <a:gd name="connsiteY5" fmla="*/ 26274 h 512844"/>
              <a:gd name="connsiteX6" fmla="*/ -91603 w 1624460"/>
              <a:gd name="connsiteY6" fmla="*/ -796390 h 51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4460" h="512844" fill="none" extrusionOk="0">
                <a:moveTo>
                  <a:pt x="-91603" y="-796390"/>
                </a:moveTo>
                <a:cubicBezTo>
                  <a:pt x="99157" y="-552071"/>
                  <a:pt x="564058" y="-126111"/>
                  <a:pt x="753246" y="677"/>
                </a:cubicBezTo>
                <a:cubicBezTo>
                  <a:pt x="960418" y="-9724"/>
                  <a:pt x="1116718" y="22488"/>
                  <a:pt x="1281171" y="47054"/>
                </a:cubicBezTo>
                <a:cubicBezTo>
                  <a:pt x="1858389" y="231160"/>
                  <a:pt x="1724825" y="475999"/>
                  <a:pt x="988363" y="506742"/>
                </a:cubicBezTo>
                <a:cubicBezTo>
                  <a:pt x="854940" y="507064"/>
                  <a:pt x="699280" y="527726"/>
                  <a:pt x="576905" y="501845"/>
                </a:cubicBezTo>
                <a:cubicBezTo>
                  <a:pt x="-87814" y="436974"/>
                  <a:pt x="-230002" y="108842"/>
                  <a:pt x="454079" y="26274"/>
                </a:cubicBezTo>
                <a:cubicBezTo>
                  <a:pt x="278333" y="-120517"/>
                  <a:pt x="44426" y="-691112"/>
                  <a:pt x="-91603" y="-796390"/>
                </a:cubicBezTo>
                <a:close/>
              </a:path>
              <a:path w="1624460" h="512844" stroke="0" extrusionOk="0">
                <a:moveTo>
                  <a:pt x="-91603" y="-796390"/>
                </a:moveTo>
                <a:cubicBezTo>
                  <a:pt x="-1786" y="-639852"/>
                  <a:pt x="554992" y="-65540"/>
                  <a:pt x="753246" y="677"/>
                </a:cubicBezTo>
                <a:cubicBezTo>
                  <a:pt x="947202" y="-6394"/>
                  <a:pt x="1132742" y="33501"/>
                  <a:pt x="1281171" y="47054"/>
                </a:cubicBezTo>
                <a:cubicBezTo>
                  <a:pt x="1857874" y="192261"/>
                  <a:pt x="1646075" y="494138"/>
                  <a:pt x="988363" y="506742"/>
                </a:cubicBezTo>
                <a:cubicBezTo>
                  <a:pt x="848145" y="512027"/>
                  <a:pt x="723850" y="522127"/>
                  <a:pt x="576905" y="501845"/>
                </a:cubicBezTo>
                <a:cubicBezTo>
                  <a:pt x="-103465" y="453499"/>
                  <a:pt x="-164225" y="124859"/>
                  <a:pt x="454079" y="26274"/>
                </a:cubicBezTo>
                <a:cubicBezTo>
                  <a:pt x="295076" y="-204707"/>
                  <a:pt x="88884" y="-575805"/>
                  <a:pt x="-91603" y="-79639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55639"/>
                      <a:gd name="adj2" fmla="val -20528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Berner Gruppe Kirchen und Klima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Callout 65">
            <a:extLst>
              <a:ext uri="{FF2B5EF4-FFF2-40B4-BE49-F238E27FC236}">
                <a16:creationId xmlns:a16="http://schemas.microsoft.com/office/drawing/2014/main" id="{64D600F8-3208-48C6-9AE2-D7BEC9B2EF83}"/>
              </a:ext>
            </a:extLst>
          </p:cNvPr>
          <p:cNvSpPr/>
          <p:nvPr/>
        </p:nvSpPr>
        <p:spPr>
          <a:xfrm>
            <a:off x="6209631" y="7621974"/>
            <a:ext cx="1253945" cy="613823"/>
          </a:xfrm>
          <a:custGeom>
            <a:avLst/>
            <a:gdLst>
              <a:gd name="connsiteX0" fmla="*/ 337437 w 1253945"/>
              <a:gd name="connsiteY0" fmla="*/ 952923 h 613823"/>
              <a:gd name="connsiteX1" fmla="*/ 378229 w 1253945"/>
              <a:gd name="connsiteY1" fmla="*/ 588635 h 613823"/>
              <a:gd name="connsiteX2" fmla="*/ 238306 w 1253945"/>
              <a:gd name="connsiteY2" fmla="*/ 66085 h 613823"/>
              <a:gd name="connsiteX3" fmla="*/ 749347 w 1253945"/>
              <a:gd name="connsiteY3" fmla="*/ 5902 h 613823"/>
              <a:gd name="connsiteX4" fmla="*/ 1198385 w 1253945"/>
              <a:gd name="connsiteY4" fmla="*/ 433224 h 613823"/>
              <a:gd name="connsiteX5" fmla="*/ 611935 w 1253945"/>
              <a:gd name="connsiteY5" fmla="*/ 613735 h 613823"/>
              <a:gd name="connsiteX6" fmla="*/ 337437 w 1253945"/>
              <a:gd name="connsiteY6" fmla="*/ 952923 h 61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3945" h="613823" fill="none" extrusionOk="0">
                <a:moveTo>
                  <a:pt x="337437" y="952923"/>
                </a:moveTo>
                <a:cubicBezTo>
                  <a:pt x="385035" y="784798"/>
                  <a:pt x="373821" y="658077"/>
                  <a:pt x="378229" y="588635"/>
                </a:cubicBezTo>
                <a:cubicBezTo>
                  <a:pt x="-19903" y="484801"/>
                  <a:pt x="-168407" y="241045"/>
                  <a:pt x="238306" y="66085"/>
                </a:cubicBezTo>
                <a:cubicBezTo>
                  <a:pt x="382542" y="13980"/>
                  <a:pt x="580912" y="-7428"/>
                  <a:pt x="749347" y="5902"/>
                </a:cubicBezTo>
                <a:cubicBezTo>
                  <a:pt x="1146431" y="39779"/>
                  <a:pt x="1333849" y="289146"/>
                  <a:pt x="1198385" y="433224"/>
                </a:cubicBezTo>
                <a:cubicBezTo>
                  <a:pt x="1130382" y="547833"/>
                  <a:pt x="841802" y="596945"/>
                  <a:pt x="611935" y="613735"/>
                </a:cubicBezTo>
                <a:cubicBezTo>
                  <a:pt x="520912" y="736616"/>
                  <a:pt x="361473" y="905526"/>
                  <a:pt x="337437" y="952923"/>
                </a:cubicBezTo>
                <a:close/>
              </a:path>
              <a:path w="1253945" h="613823" stroke="0" extrusionOk="0">
                <a:moveTo>
                  <a:pt x="337437" y="952923"/>
                </a:moveTo>
                <a:cubicBezTo>
                  <a:pt x="328010" y="823467"/>
                  <a:pt x="353930" y="664677"/>
                  <a:pt x="378229" y="588635"/>
                </a:cubicBezTo>
                <a:cubicBezTo>
                  <a:pt x="-5976" y="473934"/>
                  <a:pt x="-132827" y="214787"/>
                  <a:pt x="238306" y="66085"/>
                </a:cubicBezTo>
                <a:cubicBezTo>
                  <a:pt x="383633" y="25865"/>
                  <a:pt x="559077" y="305"/>
                  <a:pt x="749347" y="5902"/>
                </a:cubicBezTo>
                <a:cubicBezTo>
                  <a:pt x="1126871" y="25135"/>
                  <a:pt x="1369004" y="255809"/>
                  <a:pt x="1198385" y="433224"/>
                </a:cubicBezTo>
                <a:cubicBezTo>
                  <a:pt x="1129806" y="572042"/>
                  <a:pt x="896405" y="613644"/>
                  <a:pt x="611935" y="613735"/>
                </a:cubicBezTo>
                <a:cubicBezTo>
                  <a:pt x="498658" y="720883"/>
                  <a:pt x="365577" y="898332"/>
                  <a:pt x="337437" y="95292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23090"/>
                      <a:gd name="adj2" fmla="val 105244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Ökumenische Kampagne 2021-2024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Callout 55">
            <a:extLst>
              <a:ext uri="{FF2B5EF4-FFF2-40B4-BE49-F238E27FC236}">
                <a16:creationId xmlns:a16="http://schemas.microsoft.com/office/drawing/2014/main" id="{32B632E0-B796-4A95-A573-F3A9B278832E}"/>
              </a:ext>
            </a:extLst>
          </p:cNvPr>
          <p:cNvSpPr/>
          <p:nvPr/>
        </p:nvSpPr>
        <p:spPr>
          <a:xfrm>
            <a:off x="525080" y="3078657"/>
            <a:ext cx="1292617" cy="529528"/>
          </a:xfrm>
          <a:custGeom>
            <a:avLst/>
            <a:gdLst>
              <a:gd name="connsiteX0" fmla="*/ 1975959 w 1292617"/>
              <a:gd name="connsiteY0" fmla="*/ -24395 h 529528"/>
              <a:gd name="connsiteX1" fmla="*/ 1264501 w 1292617"/>
              <a:gd name="connsiteY1" fmla="*/ 187522 h 529528"/>
              <a:gd name="connsiteX2" fmla="*/ 692512 w 1292617"/>
              <a:gd name="connsiteY2" fmla="*/ 528851 h 529528"/>
              <a:gd name="connsiteX3" fmla="*/ 80305 w 1292617"/>
              <a:gd name="connsiteY3" fmla="*/ 392585 h 529528"/>
              <a:gd name="connsiteX4" fmla="*/ 573218 w 1292617"/>
              <a:gd name="connsiteY4" fmla="*/ 1699 h 529528"/>
              <a:gd name="connsiteX5" fmla="*/ 1148853 w 1292617"/>
              <a:gd name="connsiteY5" fmla="*/ 98279 h 529528"/>
              <a:gd name="connsiteX6" fmla="*/ 1975959 w 1292617"/>
              <a:gd name="connsiteY6" fmla="*/ -24395 h 52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617" h="529528" fill="none" extrusionOk="0">
                <a:moveTo>
                  <a:pt x="1975959" y="-24395"/>
                </a:moveTo>
                <a:cubicBezTo>
                  <a:pt x="1717279" y="77679"/>
                  <a:pt x="1542058" y="95960"/>
                  <a:pt x="1264501" y="187522"/>
                </a:cubicBezTo>
                <a:cubicBezTo>
                  <a:pt x="1394987" y="347203"/>
                  <a:pt x="1063886" y="555045"/>
                  <a:pt x="692512" y="528851"/>
                </a:cubicBezTo>
                <a:cubicBezTo>
                  <a:pt x="441951" y="564331"/>
                  <a:pt x="218038" y="488812"/>
                  <a:pt x="80305" y="392585"/>
                </a:cubicBezTo>
                <a:cubicBezTo>
                  <a:pt x="-124650" y="170823"/>
                  <a:pt x="112214" y="27656"/>
                  <a:pt x="573218" y="1699"/>
                </a:cubicBezTo>
                <a:cubicBezTo>
                  <a:pt x="823293" y="-6626"/>
                  <a:pt x="1004240" y="22797"/>
                  <a:pt x="1148853" y="98279"/>
                </a:cubicBezTo>
                <a:cubicBezTo>
                  <a:pt x="1443770" y="34713"/>
                  <a:pt x="1889320" y="43151"/>
                  <a:pt x="1975959" y="-24395"/>
                </a:cubicBezTo>
                <a:close/>
              </a:path>
              <a:path w="1292617" h="529528" stroke="0" extrusionOk="0">
                <a:moveTo>
                  <a:pt x="1975959" y="-24395"/>
                </a:moveTo>
                <a:cubicBezTo>
                  <a:pt x="1891583" y="2898"/>
                  <a:pt x="1520156" y="112358"/>
                  <a:pt x="1264501" y="187522"/>
                </a:cubicBezTo>
                <a:cubicBezTo>
                  <a:pt x="1398798" y="344335"/>
                  <a:pt x="1120599" y="572894"/>
                  <a:pt x="692512" y="528851"/>
                </a:cubicBezTo>
                <a:cubicBezTo>
                  <a:pt x="442105" y="550003"/>
                  <a:pt x="195573" y="490643"/>
                  <a:pt x="80305" y="392585"/>
                </a:cubicBezTo>
                <a:cubicBezTo>
                  <a:pt x="-165303" y="202519"/>
                  <a:pt x="123315" y="27020"/>
                  <a:pt x="573218" y="1699"/>
                </a:cubicBezTo>
                <a:cubicBezTo>
                  <a:pt x="814313" y="7688"/>
                  <a:pt x="1017002" y="27226"/>
                  <a:pt x="1148853" y="98279"/>
                </a:cubicBezTo>
                <a:cubicBezTo>
                  <a:pt x="1530938" y="57121"/>
                  <a:pt x="1794282" y="5169"/>
                  <a:pt x="1975959" y="-2439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102865"/>
                      <a:gd name="adj2" fmla="val -54607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Zertifizierung Sommer 2021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Callout 55">
            <a:extLst>
              <a:ext uri="{FF2B5EF4-FFF2-40B4-BE49-F238E27FC236}">
                <a16:creationId xmlns:a16="http://schemas.microsoft.com/office/drawing/2014/main" id="{40812917-AF99-4E32-B1F7-009499D45E29}"/>
              </a:ext>
            </a:extLst>
          </p:cNvPr>
          <p:cNvSpPr/>
          <p:nvPr/>
        </p:nvSpPr>
        <p:spPr>
          <a:xfrm>
            <a:off x="765490" y="2103487"/>
            <a:ext cx="1087425" cy="514884"/>
          </a:xfrm>
          <a:custGeom>
            <a:avLst/>
            <a:gdLst>
              <a:gd name="connsiteX0" fmla="*/ 1810062 w 1087425"/>
              <a:gd name="connsiteY0" fmla="*/ 578900 h 514884"/>
              <a:gd name="connsiteX1" fmla="*/ 965080 w 1087425"/>
              <a:gd name="connsiteY1" fmla="*/ 420141 h 514884"/>
              <a:gd name="connsiteX2" fmla="*/ 461427 w 1087425"/>
              <a:gd name="connsiteY2" fmla="*/ 511919 h 514884"/>
              <a:gd name="connsiteX3" fmla="*/ 68317 w 1087425"/>
              <a:gd name="connsiteY3" fmla="*/ 132506 h 514884"/>
              <a:gd name="connsiteX4" fmla="*/ 595989 w 1087425"/>
              <a:gd name="connsiteY4" fmla="*/ 1193 h 514884"/>
              <a:gd name="connsiteX5" fmla="*/ 1063119 w 1087425"/>
              <a:gd name="connsiteY5" fmla="*/ 333555 h 514884"/>
              <a:gd name="connsiteX6" fmla="*/ 1810062 w 1087425"/>
              <a:gd name="connsiteY6" fmla="*/ 578900 h 51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425" h="514884" fill="none" extrusionOk="0">
                <a:moveTo>
                  <a:pt x="1810062" y="578900"/>
                </a:moveTo>
                <a:cubicBezTo>
                  <a:pt x="1610982" y="515466"/>
                  <a:pt x="1193984" y="449670"/>
                  <a:pt x="965080" y="420141"/>
                </a:cubicBezTo>
                <a:cubicBezTo>
                  <a:pt x="847523" y="489512"/>
                  <a:pt x="642551" y="534041"/>
                  <a:pt x="461427" y="511919"/>
                </a:cubicBezTo>
                <a:cubicBezTo>
                  <a:pt x="87237" y="489384"/>
                  <a:pt x="-70036" y="305675"/>
                  <a:pt x="68317" y="132506"/>
                </a:cubicBezTo>
                <a:cubicBezTo>
                  <a:pt x="176406" y="32755"/>
                  <a:pt x="371105" y="2470"/>
                  <a:pt x="595989" y="1193"/>
                </a:cubicBezTo>
                <a:cubicBezTo>
                  <a:pt x="957337" y="18032"/>
                  <a:pt x="1139118" y="154436"/>
                  <a:pt x="1063119" y="333555"/>
                </a:cubicBezTo>
                <a:cubicBezTo>
                  <a:pt x="1154776" y="324125"/>
                  <a:pt x="1590584" y="532414"/>
                  <a:pt x="1810062" y="578900"/>
                </a:cubicBezTo>
                <a:close/>
              </a:path>
              <a:path w="1087425" h="514884" stroke="0" extrusionOk="0">
                <a:moveTo>
                  <a:pt x="1810062" y="578900"/>
                </a:moveTo>
                <a:cubicBezTo>
                  <a:pt x="1607000" y="503367"/>
                  <a:pt x="1214386" y="451631"/>
                  <a:pt x="965080" y="420141"/>
                </a:cubicBezTo>
                <a:cubicBezTo>
                  <a:pt x="873475" y="477586"/>
                  <a:pt x="660335" y="559698"/>
                  <a:pt x="461427" y="511919"/>
                </a:cubicBezTo>
                <a:cubicBezTo>
                  <a:pt x="87802" y="493957"/>
                  <a:pt x="-132982" y="309937"/>
                  <a:pt x="68317" y="132506"/>
                </a:cubicBezTo>
                <a:cubicBezTo>
                  <a:pt x="164388" y="33387"/>
                  <a:pt x="384673" y="-6363"/>
                  <a:pt x="595989" y="1193"/>
                </a:cubicBezTo>
                <a:cubicBezTo>
                  <a:pt x="959791" y="32601"/>
                  <a:pt x="1176625" y="176626"/>
                  <a:pt x="1063119" y="333555"/>
                </a:cubicBezTo>
                <a:cubicBezTo>
                  <a:pt x="1412550" y="401097"/>
                  <a:pt x="1558393" y="456578"/>
                  <a:pt x="1810062" y="57890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116454"/>
                      <a:gd name="adj2" fmla="val 62433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Bestandes-aufnahme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Callout 65">
            <a:extLst>
              <a:ext uri="{FF2B5EF4-FFF2-40B4-BE49-F238E27FC236}">
                <a16:creationId xmlns:a16="http://schemas.microsoft.com/office/drawing/2014/main" id="{450CFDF4-A8F0-45BE-87BA-44798110CBED}"/>
              </a:ext>
            </a:extLst>
          </p:cNvPr>
          <p:cNvSpPr/>
          <p:nvPr/>
        </p:nvSpPr>
        <p:spPr>
          <a:xfrm>
            <a:off x="4686666" y="9266666"/>
            <a:ext cx="1522965" cy="419762"/>
          </a:xfrm>
          <a:custGeom>
            <a:avLst/>
            <a:gdLst>
              <a:gd name="connsiteX0" fmla="*/ 1689532 w 1522965"/>
              <a:gd name="connsiteY0" fmla="*/ -589090 h 419762"/>
              <a:gd name="connsiteX1" fmla="*/ 1127776 w 1522965"/>
              <a:gd name="connsiteY1" fmla="*/ 25877 h 419762"/>
              <a:gd name="connsiteX2" fmla="*/ 914682 w 1522965"/>
              <a:gd name="connsiteY2" fmla="*/ 415471 h 419762"/>
              <a:gd name="connsiteX3" fmla="*/ 570131 w 1522965"/>
              <a:gd name="connsiteY3" fmla="*/ 413028 h 419762"/>
              <a:gd name="connsiteX4" fmla="*/ 466545 w 1522965"/>
              <a:gd name="connsiteY4" fmla="*/ 16383 h 419762"/>
              <a:gd name="connsiteX5" fmla="*/ 851019 w 1522965"/>
              <a:gd name="connsiteY5" fmla="*/ 1457 h 419762"/>
              <a:gd name="connsiteX6" fmla="*/ 1689532 w 1522965"/>
              <a:gd name="connsiteY6" fmla="*/ -589090 h 41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2965" h="419762" fill="none" extrusionOk="0">
                <a:moveTo>
                  <a:pt x="1689532" y="-589090"/>
                </a:moveTo>
                <a:cubicBezTo>
                  <a:pt x="1562599" y="-356185"/>
                  <a:pt x="1342525" y="-287369"/>
                  <a:pt x="1127776" y="25877"/>
                </a:cubicBezTo>
                <a:cubicBezTo>
                  <a:pt x="1763101" y="115409"/>
                  <a:pt x="1593868" y="389588"/>
                  <a:pt x="914682" y="415471"/>
                </a:cubicBezTo>
                <a:cubicBezTo>
                  <a:pt x="800801" y="426113"/>
                  <a:pt x="691823" y="424347"/>
                  <a:pt x="570131" y="413028"/>
                </a:cubicBezTo>
                <a:cubicBezTo>
                  <a:pt x="-125595" y="331024"/>
                  <a:pt x="-236110" y="130462"/>
                  <a:pt x="466545" y="16383"/>
                </a:cubicBezTo>
                <a:cubicBezTo>
                  <a:pt x="610126" y="3730"/>
                  <a:pt x="704123" y="-17398"/>
                  <a:pt x="851019" y="1457"/>
                </a:cubicBezTo>
                <a:cubicBezTo>
                  <a:pt x="1211482" y="-343931"/>
                  <a:pt x="1350627" y="-288274"/>
                  <a:pt x="1689532" y="-589090"/>
                </a:cubicBezTo>
                <a:close/>
              </a:path>
              <a:path w="1522965" h="419762" stroke="0" extrusionOk="0">
                <a:moveTo>
                  <a:pt x="1689532" y="-589090"/>
                </a:moveTo>
                <a:cubicBezTo>
                  <a:pt x="1466528" y="-388851"/>
                  <a:pt x="1320870" y="-155331"/>
                  <a:pt x="1127776" y="25877"/>
                </a:cubicBezTo>
                <a:cubicBezTo>
                  <a:pt x="1755196" y="117087"/>
                  <a:pt x="1613075" y="393359"/>
                  <a:pt x="914682" y="415471"/>
                </a:cubicBezTo>
                <a:cubicBezTo>
                  <a:pt x="800979" y="425965"/>
                  <a:pt x="679222" y="425301"/>
                  <a:pt x="570131" y="413028"/>
                </a:cubicBezTo>
                <a:cubicBezTo>
                  <a:pt x="-143912" y="353200"/>
                  <a:pt x="-162077" y="118366"/>
                  <a:pt x="466545" y="16383"/>
                </a:cubicBezTo>
                <a:cubicBezTo>
                  <a:pt x="590603" y="4394"/>
                  <a:pt x="734347" y="-4116"/>
                  <a:pt x="851019" y="1457"/>
                </a:cubicBezTo>
                <a:cubicBezTo>
                  <a:pt x="1069033" y="-60159"/>
                  <a:pt x="1366083" y="-450717"/>
                  <a:pt x="1689532" y="-58909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60937"/>
                      <a:gd name="adj2" fmla="val -190339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Ökumene</a:t>
            </a:r>
          </a:p>
          <a:p>
            <a:pPr algn="ctr"/>
            <a:r>
              <a:rPr lang="de-CH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Refbejuso</a:t>
            </a:r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etc.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Oval Callout 65">
            <a:extLst>
              <a:ext uri="{FF2B5EF4-FFF2-40B4-BE49-F238E27FC236}">
                <a16:creationId xmlns:a16="http://schemas.microsoft.com/office/drawing/2014/main" id="{B2963F08-C220-4545-BBFB-BC5B3B4FA555}"/>
              </a:ext>
            </a:extLst>
          </p:cNvPr>
          <p:cNvSpPr/>
          <p:nvPr/>
        </p:nvSpPr>
        <p:spPr>
          <a:xfrm>
            <a:off x="35824" y="7843069"/>
            <a:ext cx="1522290" cy="554051"/>
          </a:xfrm>
          <a:custGeom>
            <a:avLst/>
            <a:gdLst>
              <a:gd name="connsiteX0" fmla="*/ 1841012 w 1522290"/>
              <a:gd name="connsiteY0" fmla="*/ 1130358 h 554051"/>
              <a:gd name="connsiteX1" fmla="*/ 941798 w 1522290"/>
              <a:gd name="connsiteY1" fmla="*/ 546135 h 554051"/>
              <a:gd name="connsiteX2" fmla="*/ 468910 w 1522290"/>
              <a:gd name="connsiteY2" fmla="*/ 532819 h 554051"/>
              <a:gd name="connsiteX3" fmla="*/ 471411 w 1522290"/>
              <a:gd name="connsiteY3" fmla="*/ 20854 h 554051"/>
              <a:gd name="connsiteX4" fmla="*/ 943641 w 1522290"/>
              <a:gd name="connsiteY4" fmla="*/ 8079 h 554051"/>
              <a:gd name="connsiteX5" fmla="*/ 1205626 w 1522290"/>
              <a:gd name="connsiteY5" fmla="*/ 501908 h 554051"/>
              <a:gd name="connsiteX6" fmla="*/ 1841012 w 1522290"/>
              <a:gd name="connsiteY6" fmla="*/ 1130358 h 55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2290" h="554051" fill="none" extrusionOk="0">
                <a:moveTo>
                  <a:pt x="1841012" y="1130358"/>
                </a:moveTo>
                <a:cubicBezTo>
                  <a:pt x="1392987" y="869740"/>
                  <a:pt x="1430720" y="765950"/>
                  <a:pt x="941798" y="546135"/>
                </a:cubicBezTo>
                <a:cubicBezTo>
                  <a:pt x="796972" y="556183"/>
                  <a:pt x="602833" y="569692"/>
                  <a:pt x="468910" y="532819"/>
                </a:cubicBezTo>
                <a:cubicBezTo>
                  <a:pt x="-155406" y="502225"/>
                  <a:pt x="-111648" y="130818"/>
                  <a:pt x="471411" y="20854"/>
                </a:cubicBezTo>
                <a:cubicBezTo>
                  <a:pt x="625980" y="-17792"/>
                  <a:pt x="774931" y="7546"/>
                  <a:pt x="943641" y="8079"/>
                </a:cubicBezTo>
                <a:cubicBezTo>
                  <a:pt x="1594977" y="66048"/>
                  <a:pt x="1697795" y="332750"/>
                  <a:pt x="1205626" y="501908"/>
                </a:cubicBezTo>
                <a:cubicBezTo>
                  <a:pt x="1368307" y="656219"/>
                  <a:pt x="1669036" y="945820"/>
                  <a:pt x="1841012" y="1130358"/>
                </a:cubicBezTo>
                <a:close/>
              </a:path>
              <a:path w="1522290" h="554051" stroke="0" extrusionOk="0">
                <a:moveTo>
                  <a:pt x="1841012" y="1130358"/>
                </a:moveTo>
                <a:cubicBezTo>
                  <a:pt x="1513138" y="900940"/>
                  <a:pt x="1106450" y="558787"/>
                  <a:pt x="941798" y="546135"/>
                </a:cubicBezTo>
                <a:cubicBezTo>
                  <a:pt x="789520" y="557846"/>
                  <a:pt x="620441" y="562721"/>
                  <a:pt x="468910" y="532819"/>
                </a:cubicBezTo>
                <a:cubicBezTo>
                  <a:pt x="-154649" y="474676"/>
                  <a:pt x="-192290" y="157709"/>
                  <a:pt x="471411" y="20854"/>
                </a:cubicBezTo>
                <a:cubicBezTo>
                  <a:pt x="618531" y="-4287"/>
                  <a:pt x="801987" y="2643"/>
                  <a:pt x="943641" y="8079"/>
                </a:cubicBezTo>
                <a:cubicBezTo>
                  <a:pt x="1584382" y="72748"/>
                  <a:pt x="1757207" y="361660"/>
                  <a:pt x="1205626" y="501908"/>
                </a:cubicBezTo>
                <a:cubicBezTo>
                  <a:pt x="1457365" y="681488"/>
                  <a:pt x="1588558" y="862258"/>
                  <a:pt x="1841012" y="113035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70937"/>
                      <a:gd name="adj2" fmla="val 154017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Andere GKG + Landeskirchen, TG/AG/ZH/LU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Callout 62">
            <a:extLst>
              <a:ext uri="{FF2B5EF4-FFF2-40B4-BE49-F238E27FC236}">
                <a16:creationId xmlns:a16="http://schemas.microsoft.com/office/drawing/2014/main" id="{C5F4843D-EC5F-4DF3-8AB6-7BC556D67530}"/>
              </a:ext>
            </a:extLst>
          </p:cNvPr>
          <p:cNvSpPr/>
          <p:nvPr/>
        </p:nvSpPr>
        <p:spPr>
          <a:xfrm>
            <a:off x="5284544" y="4876627"/>
            <a:ext cx="1103562" cy="514182"/>
          </a:xfrm>
          <a:custGeom>
            <a:avLst/>
            <a:gdLst>
              <a:gd name="connsiteX0" fmla="*/ -1117776 w 1103562"/>
              <a:gd name="connsiteY0" fmla="*/ 1648797 h 514182"/>
              <a:gd name="connsiteX1" fmla="*/ 195607 w 1103562"/>
              <a:gd name="connsiteY1" fmla="*/ 453447 h 514182"/>
              <a:gd name="connsiteX2" fmla="*/ 378641 w 1103562"/>
              <a:gd name="connsiteY2" fmla="*/ 12984 h 514182"/>
              <a:gd name="connsiteX3" fmla="*/ 806585 w 1103562"/>
              <a:gd name="connsiteY3" fmla="*/ 29053 h 514182"/>
              <a:gd name="connsiteX4" fmla="*/ 807528 w 1103562"/>
              <a:gd name="connsiteY4" fmla="*/ 484899 h 514182"/>
              <a:gd name="connsiteX5" fmla="*/ 379412 w 1103562"/>
              <a:gd name="connsiteY5" fmla="*/ 501316 h 514182"/>
              <a:gd name="connsiteX6" fmla="*/ -1117776 w 1103562"/>
              <a:gd name="connsiteY6" fmla="*/ 1648797 h 51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3562" h="514182" fill="none" extrusionOk="0">
                <a:moveTo>
                  <a:pt x="-1117776" y="1648797"/>
                </a:moveTo>
                <a:cubicBezTo>
                  <a:pt x="-706957" y="1461905"/>
                  <a:pt x="-154181" y="758556"/>
                  <a:pt x="195607" y="453447"/>
                </a:cubicBezTo>
                <a:cubicBezTo>
                  <a:pt x="-91181" y="310450"/>
                  <a:pt x="-38445" y="82894"/>
                  <a:pt x="378641" y="12984"/>
                </a:cubicBezTo>
                <a:cubicBezTo>
                  <a:pt x="520972" y="17964"/>
                  <a:pt x="698889" y="5818"/>
                  <a:pt x="806585" y="29053"/>
                </a:cubicBezTo>
                <a:cubicBezTo>
                  <a:pt x="1211722" y="93194"/>
                  <a:pt x="1179590" y="415703"/>
                  <a:pt x="807528" y="484899"/>
                </a:cubicBezTo>
                <a:cubicBezTo>
                  <a:pt x="698378" y="518529"/>
                  <a:pt x="507687" y="511014"/>
                  <a:pt x="379412" y="501316"/>
                </a:cubicBezTo>
                <a:cubicBezTo>
                  <a:pt x="-45550" y="678115"/>
                  <a:pt x="-815986" y="1539377"/>
                  <a:pt x="-1117776" y="1648797"/>
                </a:cubicBezTo>
                <a:close/>
              </a:path>
              <a:path w="1103562" h="514182" stroke="0" extrusionOk="0">
                <a:moveTo>
                  <a:pt x="-1117776" y="1648797"/>
                </a:moveTo>
                <a:cubicBezTo>
                  <a:pt x="-496287" y="1282995"/>
                  <a:pt x="-197464" y="871953"/>
                  <a:pt x="195607" y="453447"/>
                </a:cubicBezTo>
                <a:cubicBezTo>
                  <a:pt x="-124507" y="319682"/>
                  <a:pt x="-27309" y="90022"/>
                  <a:pt x="378641" y="12984"/>
                </a:cubicBezTo>
                <a:cubicBezTo>
                  <a:pt x="521802" y="13078"/>
                  <a:pt x="667530" y="5147"/>
                  <a:pt x="806585" y="29053"/>
                </a:cubicBezTo>
                <a:cubicBezTo>
                  <a:pt x="1197956" y="120565"/>
                  <a:pt x="1207496" y="391306"/>
                  <a:pt x="807528" y="484899"/>
                </a:cubicBezTo>
                <a:cubicBezTo>
                  <a:pt x="690674" y="528572"/>
                  <a:pt x="526291" y="522520"/>
                  <a:pt x="379412" y="501316"/>
                </a:cubicBezTo>
                <a:cubicBezTo>
                  <a:pt x="-68394" y="977566"/>
                  <a:pt x="-452112" y="1063088"/>
                  <a:pt x="-1117776" y="1648797"/>
                </a:cubicBezTo>
                <a:close/>
              </a:path>
            </a:pathLst>
          </a:custGeom>
          <a:gradFill flip="none" rotWithShape="1">
            <a:gsLst>
              <a:gs pos="500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151288"/>
                      <a:gd name="adj2" fmla="val 270664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Fachstellen</a:t>
            </a:r>
          </a:p>
          <a:p>
            <a:pPr algn="ctr"/>
            <a:r>
              <a:rPr lang="de-CH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KiD</a:t>
            </a:r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FASA, EPF, </a:t>
            </a:r>
            <a:r>
              <a:rPr lang="de-CH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KiJu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Callout 65">
            <a:extLst>
              <a:ext uri="{FF2B5EF4-FFF2-40B4-BE49-F238E27FC236}">
                <a16:creationId xmlns:a16="http://schemas.microsoft.com/office/drawing/2014/main" id="{B0E5B5E0-FDE2-4CCD-BA87-A00FF8513A8A}"/>
              </a:ext>
            </a:extLst>
          </p:cNvPr>
          <p:cNvSpPr/>
          <p:nvPr/>
        </p:nvSpPr>
        <p:spPr>
          <a:xfrm>
            <a:off x="6148984" y="6792067"/>
            <a:ext cx="812831" cy="320198"/>
          </a:xfrm>
          <a:custGeom>
            <a:avLst/>
            <a:gdLst>
              <a:gd name="connsiteX0" fmla="*/ -106578 w 812831"/>
              <a:gd name="connsiteY0" fmla="*/ -280449 h 320198"/>
              <a:gd name="connsiteX1" fmla="*/ 310565 w 812831"/>
              <a:gd name="connsiteY1" fmla="*/ 4516 h 320198"/>
              <a:gd name="connsiteX2" fmla="*/ 584042 w 812831"/>
              <a:gd name="connsiteY2" fmla="*/ 16100 h 320198"/>
              <a:gd name="connsiteX3" fmla="*/ 561889 w 812831"/>
              <a:gd name="connsiteY3" fmla="*/ 308020 h 320198"/>
              <a:gd name="connsiteX4" fmla="*/ 293906 w 812831"/>
              <a:gd name="connsiteY4" fmla="*/ 313941 h 320198"/>
              <a:gd name="connsiteX5" fmla="*/ 169593 w 812831"/>
              <a:gd name="connsiteY5" fmla="*/ 29990 h 320198"/>
              <a:gd name="connsiteX6" fmla="*/ -106578 w 812831"/>
              <a:gd name="connsiteY6" fmla="*/ -280449 h 32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831" h="320198" fill="none" extrusionOk="0">
                <a:moveTo>
                  <a:pt x="-106578" y="-280449"/>
                </a:moveTo>
                <a:cubicBezTo>
                  <a:pt x="16362" y="-211508"/>
                  <a:pt x="171143" y="-65651"/>
                  <a:pt x="310565" y="4516"/>
                </a:cubicBezTo>
                <a:cubicBezTo>
                  <a:pt x="409825" y="-6588"/>
                  <a:pt x="496428" y="2215"/>
                  <a:pt x="584042" y="16100"/>
                </a:cubicBezTo>
                <a:cubicBezTo>
                  <a:pt x="900142" y="101341"/>
                  <a:pt x="908667" y="263457"/>
                  <a:pt x="561889" y="308020"/>
                </a:cubicBezTo>
                <a:cubicBezTo>
                  <a:pt x="477307" y="320347"/>
                  <a:pt x="373845" y="333977"/>
                  <a:pt x="293906" y="313941"/>
                </a:cubicBezTo>
                <a:cubicBezTo>
                  <a:pt x="-9756" y="278331"/>
                  <a:pt x="-112893" y="102051"/>
                  <a:pt x="169593" y="29990"/>
                </a:cubicBezTo>
                <a:cubicBezTo>
                  <a:pt x="95521" y="-70327"/>
                  <a:pt x="10110" y="-135854"/>
                  <a:pt x="-106578" y="-280449"/>
                </a:cubicBezTo>
                <a:close/>
              </a:path>
              <a:path w="812831" h="320198" stroke="0" extrusionOk="0">
                <a:moveTo>
                  <a:pt x="-106578" y="-280449"/>
                </a:moveTo>
                <a:cubicBezTo>
                  <a:pt x="59284" y="-162417"/>
                  <a:pt x="220347" y="-79824"/>
                  <a:pt x="310565" y="4516"/>
                </a:cubicBezTo>
                <a:cubicBezTo>
                  <a:pt x="410970" y="-8038"/>
                  <a:pt x="501907" y="11115"/>
                  <a:pt x="584042" y="16100"/>
                </a:cubicBezTo>
                <a:cubicBezTo>
                  <a:pt x="901557" y="105046"/>
                  <a:pt x="863748" y="281149"/>
                  <a:pt x="561889" y="308020"/>
                </a:cubicBezTo>
                <a:cubicBezTo>
                  <a:pt x="473375" y="318204"/>
                  <a:pt x="397513" y="332483"/>
                  <a:pt x="293906" y="313941"/>
                </a:cubicBezTo>
                <a:cubicBezTo>
                  <a:pt x="-17855" y="287859"/>
                  <a:pt x="-72209" y="104746"/>
                  <a:pt x="169593" y="29990"/>
                </a:cubicBezTo>
                <a:cubicBezTo>
                  <a:pt x="113476" y="-51435"/>
                  <a:pt x="-39530" y="-209787"/>
                  <a:pt x="-106578" y="-28044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942572792">
                  <a:prstGeom prst="wedgeEllipseCallout">
                    <a:avLst>
                      <a:gd name="adj1" fmla="val -63112"/>
                      <a:gd name="adj2" fmla="val -137586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Justitia et Pax</a:t>
            </a:r>
            <a:endParaRPr lang="en-CH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BF647032-F25D-477B-9C31-D3AF5BB41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73" y="688267"/>
            <a:ext cx="890099" cy="87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 descr="A picture containing table&#10;&#10;Description automatically generated">
            <a:extLst>
              <a:ext uri="{FF2B5EF4-FFF2-40B4-BE49-F238E27FC236}">
                <a16:creationId xmlns:a16="http://schemas.microsoft.com/office/drawing/2014/main" id="{0A3C0FDA-76B2-8E4C-8F26-AFB9553824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t="11646" r="8606" b="6182"/>
          <a:stretch/>
        </p:blipFill>
        <p:spPr>
          <a:xfrm>
            <a:off x="4698795" y="6809135"/>
            <a:ext cx="463277" cy="3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1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BAC7724E70B44CB387BF822FEE115E" ma:contentTypeVersion="13" ma:contentTypeDescription="Ein neues Dokument erstellen." ma:contentTypeScope="" ma:versionID="3e3de44e1d2f1241432fc85766f84e88">
  <xsd:schema xmlns:xsd="http://www.w3.org/2001/XMLSchema" xmlns:xs="http://www.w3.org/2001/XMLSchema" xmlns:p="http://schemas.microsoft.com/office/2006/metadata/properties" xmlns:ns2="01860a0e-8d39-4c99-aab7-06854dc052e0" xmlns:ns3="e2fd07d6-a571-496d-adf1-6875ccc2e1b0" targetNamespace="http://schemas.microsoft.com/office/2006/metadata/properties" ma:root="true" ma:fieldsID="59d41d1191d382b94f0e0bbc83ce0826" ns2:_="" ns3:_="">
    <xsd:import namespace="01860a0e-8d39-4c99-aab7-06854dc052e0"/>
    <xsd:import namespace="e2fd07d6-a571-496d-adf1-6875ccc2e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60a0e-8d39-4c99-aab7-06854dc05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d07d6-a571-496d-adf1-6875ccc2e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2A2CC8-0D33-46FA-A2DD-DA139FB65165}">
  <ds:schemaRefs>
    <ds:schemaRef ds:uri="http://schemas.openxmlformats.org/package/2006/metadata/core-properties"/>
    <ds:schemaRef ds:uri="1e07f407-24c2-46bb-99b7-05b88b8102a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2b5bd9e3-7200-44c8-9e3c-df2da7ecee3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17548AB-2633-4AF8-A862-750321957D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FB3C72-4BC6-417F-9122-24AF78E634A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Benutzerdefiniert</PresentationFormat>
  <Paragraphs>41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Knuchel, Nicola Martina (STUDENTS)</dc:creator>
  <cp:lastModifiedBy>Kurt Aufdereggen</cp:lastModifiedBy>
  <cp:revision>63</cp:revision>
  <cp:lastPrinted>2020-10-23T13:37:24Z</cp:lastPrinted>
  <dcterms:created xsi:type="dcterms:W3CDTF">2020-08-11T14:41:31Z</dcterms:created>
  <dcterms:modified xsi:type="dcterms:W3CDTF">2020-11-03T14:16:29Z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0x0101002EBAC7724E70B44CB387BF822FEE115E</vt:lpwstr>
  </property>
</Properties>
</file>