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0_141DDC73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4E28C5-74C4-6B3B-6F24-8B120E79F908}" name="Andreas Frei" initials="AF" userId="S::frei@oeku.ch::11e0fe06-4fe8-4f0d-a491-4a1e7e77cd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8"/>
    <p:restoredTop sz="73797"/>
  </p:normalViewPr>
  <p:slideViewPr>
    <p:cSldViewPr>
      <p:cViewPr varScale="1">
        <p:scale>
          <a:sx n="115" d="100"/>
          <a:sy n="115" d="100"/>
        </p:scale>
        <p:origin x="1272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t Aufdereggen" userId="fc83a614-af73-4f18-aab4-aadd41110116" providerId="ADAL" clId="{4E58259C-C64C-4C63-8D74-247F12FD3DA0}"/>
    <pc:docChg chg="undo custSel modSld">
      <pc:chgData name="Kurt Aufdereggen" userId="fc83a614-af73-4f18-aab4-aadd41110116" providerId="ADAL" clId="{4E58259C-C64C-4C63-8D74-247F12FD3DA0}" dt="2020-09-12T15:14:13.933" v="40" actId="14100"/>
      <pc:docMkLst>
        <pc:docMk/>
      </pc:docMkLst>
      <pc:sldChg chg="modSp mod">
        <pc:chgData name="Kurt Aufdereggen" userId="fc83a614-af73-4f18-aab4-aadd41110116" providerId="ADAL" clId="{4E58259C-C64C-4C63-8D74-247F12FD3DA0}" dt="2020-09-12T15:14:13.933" v="40" actId="14100"/>
        <pc:sldMkLst>
          <pc:docMk/>
          <pc:sldMk cId="337501299" sldId="256"/>
        </pc:sldMkLst>
        <pc:spChg chg="mod">
          <ac:chgData name="Kurt Aufdereggen" userId="fc83a614-af73-4f18-aab4-aadd41110116" providerId="ADAL" clId="{4E58259C-C64C-4C63-8D74-247F12FD3DA0}" dt="2020-09-12T15:13:48.222" v="36" actId="14100"/>
          <ac:spMkLst>
            <pc:docMk/>
            <pc:sldMk cId="337501299" sldId="256"/>
            <ac:spMk id="2" creationId="{5FEA5076-C30B-2446-8E9B-CBDCD8E51E74}"/>
          </ac:spMkLst>
        </pc:spChg>
        <pc:spChg chg="mod">
          <ac:chgData name="Kurt Aufdereggen" userId="fc83a614-af73-4f18-aab4-aadd41110116" providerId="ADAL" clId="{4E58259C-C64C-4C63-8D74-247F12FD3DA0}" dt="2020-09-12T15:13:33.642" v="35" actId="207"/>
          <ac:spMkLst>
            <pc:docMk/>
            <pc:sldMk cId="337501299" sldId="256"/>
            <ac:spMk id="7" creationId="{01A4EBFA-56E7-194D-AB27-81FF9E129900}"/>
          </ac:spMkLst>
        </pc:spChg>
        <pc:spChg chg="mod">
          <ac:chgData name="Kurt Aufdereggen" userId="fc83a614-af73-4f18-aab4-aadd41110116" providerId="ADAL" clId="{4E58259C-C64C-4C63-8D74-247F12FD3DA0}" dt="2020-09-12T15:14:13.933" v="40" actId="14100"/>
          <ac:spMkLst>
            <pc:docMk/>
            <pc:sldMk cId="337501299" sldId="256"/>
            <ac:spMk id="8" creationId="{BE284025-5A6B-7D41-BAD7-5EA254F1971F}"/>
          </ac:spMkLst>
        </pc:spChg>
        <pc:spChg chg="mod">
          <ac:chgData name="Kurt Aufdereggen" userId="fc83a614-af73-4f18-aab4-aadd41110116" providerId="ADAL" clId="{4E58259C-C64C-4C63-8D74-247F12FD3DA0}" dt="2020-09-12T15:14:05.490" v="39" actId="14100"/>
          <ac:spMkLst>
            <pc:docMk/>
            <pc:sldMk cId="337501299" sldId="256"/>
            <ac:spMk id="13" creationId="{00000000-0000-0000-0000-000000000000}"/>
          </ac:spMkLst>
        </pc:spChg>
        <pc:spChg chg="mod">
          <ac:chgData name="Kurt Aufdereggen" userId="fc83a614-af73-4f18-aab4-aadd41110116" providerId="ADAL" clId="{4E58259C-C64C-4C63-8D74-247F12FD3DA0}" dt="2020-09-12T15:14:02.420" v="38" actId="14100"/>
          <ac:spMkLst>
            <pc:docMk/>
            <pc:sldMk cId="337501299" sldId="256"/>
            <ac:spMk id="18" creationId="{00000000-0000-0000-0000-000000000000}"/>
          </ac:spMkLst>
        </pc:spChg>
        <pc:spChg chg="mod">
          <ac:chgData name="Kurt Aufdereggen" userId="fc83a614-af73-4f18-aab4-aadd41110116" providerId="ADAL" clId="{4E58259C-C64C-4C63-8D74-247F12FD3DA0}" dt="2020-09-12T15:13:52.553" v="37" actId="14100"/>
          <ac:spMkLst>
            <pc:docMk/>
            <pc:sldMk cId="337501299" sldId="256"/>
            <ac:spMk id="19" creationId="{00000000-0000-0000-0000-000000000000}"/>
          </ac:spMkLst>
        </pc:spChg>
      </pc:sldChg>
    </pc:docChg>
  </pc:docChgLst>
  <pc:docChgLst>
    <pc:chgData name="Andreas Frei" userId="11e0fe06-4fe8-4f0d-a491-4a1e7e77cd6f" providerId="ADAL" clId="{6F6B584B-AAB6-0044-B3C9-F6093D4D48C0}"/>
    <pc:docChg chg="modSld">
      <pc:chgData name="Andreas Frei" userId="11e0fe06-4fe8-4f0d-a491-4a1e7e77cd6f" providerId="ADAL" clId="{6F6B584B-AAB6-0044-B3C9-F6093D4D48C0}" dt="2020-11-11T17:17:39.239" v="7" actId="20577"/>
      <pc:docMkLst>
        <pc:docMk/>
      </pc:docMkLst>
      <pc:sldChg chg="modSp">
        <pc:chgData name="Andreas Frei" userId="11e0fe06-4fe8-4f0d-a491-4a1e7e77cd6f" providerId="ADAL" clId="{6F6B584B-AAB6-0044-B3C9-F6093D4D48C0}" dt="2020-11-11T17:17:39.239" v="7" actId="20577"/>
        <pc:sldMkLst>
          <pc:docMk/>
          <pc:sldMk cId="337501299" sldId="256"/>
        </pc:sldMkLst>
        <pc:spChg chg="mod">
          <ac:chgData name="Andreas Frei" userId="11e0fe06-4fe8-4f0d-a491-4a1e7e77cd6f" providerId="ADAL" clId="{6F6B584B-AAB6-0044-B3C9-F6093D4D48C0}" dt="2020-11-11T17:17:39.239" v="7" actId="20577"/>
          <ac:spMkLst>
            <pc:docMk/>
            <pc:sldMk cId="337501299" sldId="256"/>
            <ac:spMk id="7" creationId="{01A4EBFA-56E7-194D-AB27-81FF9E129900}"/>
          </ac:spMkLst>
        </pc:spChg>
      </pc:sldChg>
    </pc:docChg>
  </pc:docChgLst>
  <pc:docChgLst>
    <pc:chgData name="Kurt Aufdereggen" userId="fc83a614-af73-4f18-aab4-aadd41110116" providerId="ADAL" clId="{DE024CD6-E4D0-4CE3-8F7C-8827E77914AA}"/>
    <pc:docChg chg="modSld">
      <pc:chgData name="Kurt Aufdereggen" userId="fc83a614-af73-4f18-aab4-aadd41110116" providerId="ADAL" clId="{DE024CD6-E4D0-4CE3-8F7C-8827E77914AA}" dt="2020-07-23T16:41:16.937" v="1" actId="20577"/>
      <pc:docMkLst>
        <pc:docMk/>
      </pc:docMkLst>
      <pc:sldChg chg="modSp mod">
        <pc:chgData name="Kurt Aufdereggen" userId="fc83a614-af73-4f18-aab4-aadd41110116" providerId="ADAL" clId="{DE024CD6-E4D0-4CE3-8F7C-8827E77914AA}" dt="2020-07-23T16:41:16.937" v="1" actId="20577"/>
        <pc:sldMkLst>
          <pc:docMk/>
          <pc:sldMk cId="337501299" sldId="256"/>
        </pc:sldMkLst>
        <pc:spChg chg="mod">
          <ac:chgData name="Kurt Aufdereggen" userId="fc83a614-af73-4f18-aab4-aadd41110116" providerId="ADAL" clId="{DE024CD6-E4D0-4CE3-8F7C-8827E77914AA}" dt="2020-07-23T16:41:16.937" v="1" actId="20577"/>
          <ac:spMkLst>
            <pc:docMk/>
            <pc:sldMk cId="337501299" sldId="256"/>
            <ac:spMk id="19" creationId="{00000000-0000-0000-0000-000000000000}"/>
          </ac:spMkLst>
        </pc:spChg>
      </pc:sldChg>
    </pc:docChg>
  </pc:docChgLst>
  <pc:docChgLst>
    <pc:chgData name="Andreas Frei" userId="11e0fe06-4fe8-4f0d-a491-4a1e7e77cd6f" providerId="ADAL" clId="{E90D730F-2E23-DB44-92E0-685F55E3539E}"/>
    <pc:docChg chg="modSld">
      <pc:chgData name="Andreas Frei" userId="11e0fe06-4fe8-4f0d-a491-4a1e7e77cd6f" providerId="ADAL" clId="{E90D730F-2E23-DB44-92E0-685F55E3539E}" dt="2021-06-04T09:54:53.440" v="13" actId="20577"/>
      <pc:docMkLst>
        <pc:docMk/>
      </pc:docMkLst>
      <pc:sldChg chg="modSp mod">
        <pc:chgData name="Andreas Frei" userId="11e0fe06-4fe8-4f0d-a491-4a1e7e77cd6f" providerId="ADAL" clId="{E90D730F-2E23-DB44-92E0-685F55E3539E}" dt="2021-06-04T09:54:53.440" v="13" actId="20577"/>
        <pc:sldMkLst>
          <pc:docMk/>
          <pc:sldMk cId="337501299" sldId="256"/>
        </pc:sldMkLst>
        <pc:spChg chg="mod">
          <ac:chgData name="Andreas Frei" userId="11e0fe06-4fe8-4f0d-a491-4a1e7e77cd6f" providerId="ADAL" clId="{E90D730F-2E23-DB44-92E0-685F55E3539E}" dt="2021-06-04T09:54:53.440" v="13" actId="20577"/>
          <ac:spMkLst>
            <pc:docMk/>
            <pc:sldMk cId="337501299" sldId="256"/>
            <ac:spMk id="2" creationId="{5FEA5076-C30B-2446-8E9B-CBDCD8E51E74}"/>
          </ac:spMkLst>
        </pc:spChg>
      </pc:sldChg>
    </pc:docChg>
  </pc:docChgLst>
  <pc:docChgLst>
    <pc:chgData name="Andreas Frei" userId="11e0fe06-4fe8-4f0d-a491-4a1e7e77cd6f" providerId="ADAL" clId="{A2E56CC7-E765-D04D-8045-33CF26BF075C}"/>
    <pc:docChg chg="custSel modSld">
      <pc:chgData name="Andreas Frei" userId="11e0fe06-4fe8-4f0d-a491-4a1e7e77cd6f" providerId="ADAL" clId="{A2E56CC7-E765-D04D-8045-33CF26BF075C}" dt="2021-10-08T07:04:37.921" v="0" actId="478"/>
      <pc:docMkLst>
        <pc:docMk/>
      </pc:docMkLst>
      <pc:sldChg chg="delSp mod">
        <pc:chgData name="Andreas Frei" userId="11e0fe06-4fe8-4f0d-a491-4a1e7e77cd6f" providerId="ADAL" clId="{A2E56CC7-E765-D04D-8045-33CF26BF075C}" dt="2021-10-08T07:04:37.921" v="0" actId="478"/>
        <pc:sldMkLst>
          <pc:docMk/>
          <pc:sldMk cId="337501299" sldId="256"/>
        </pc:sldMkLst>
        <pc:spChg chg="del">
          <ac:chgData name="Andreas Frei" userId="11e0fe06-4fe8-4f0d-a491-4a1e7e77cd6f" providerId="ADAL" clId="{A2E56CC7-E765-D04D-8045-33CF26BF075C}" dt="2021-10-08T07:04:37.921" v="0" actId="478"/>
          <ac:spMkLst>
            <pc:docMk/>
            <pc:sldMk cId="337501299" sldId="256"/>
            <ac:spMk id="19" creationId="{00000000-0000-0000-0000-000000000000}"/>
          </ac:spMkLst>
        </pc:spChg>
      </pc:sldChg>
    </pc:docChg>
  </pc:docChgLst>
  <pc:docChgLst>
    <pc:chgData name="Kurt Aufdereggen" userId="fc83a614-af73-4f18-aab4-aadd41110116" providerId="ADAL" clId="{16A0A516-FFC8-4BCD-8981-68338E6D2C9D}"/>
    <pc:docChg chg="modSld">
      <pc:chgData name="Kurt Aufdereggen" userId="fc83a614-af73-4f18-aab4-aadd41110116" providerId="ADAL" clId="{16A0A516-FFC8-4BCD-8981-68338E6D2C9D}" dt="2020-11-02T23:47:31.176" v="4" actId="20577"/>
      <pc:docMkLst>
        <pc:docMk/>
      </pc:docMkLst>
      <pc:sldChg chg="modSp mod">
        <pc:chgData name="Kurt Aufdereggen" userId="fc83a614-af73-4f18-aab4-aadd41110116" providerId="ADAL" clId="{16A0A516-FFC8-4BCD-8981-68338E6D2C9D}" dt="2020-11-02T23:47:31.176" v="4" actId="20577"/>
        <pc:sldMkLst>
          <pc:docMk/>
          <pc:sldMk cId="337501299" sldId="256"/>
        </pc:sldMkLst>
        <pc:spChg chg="mod">
          <ac:chgData name="Kurt Aufdereggen" userId="fc83a614-af73-4f18-aab4-aadd41110116" providerId="ADAL" clId="{16A0A516-FFC8-4BCD-8981-68338E6D2C9D}" dt="2020-11-02T23:47:31.176" v="4" actId="20577"/>
          <ac:spMkLst>
            <pc:docMk/>
            <pc:sldMk cId="337501299" sldId="256"/>
            <ac:spMk id="7" creationId="{01A4EBFA-56E7-194D-AB27-81FF9E129900}"/>
          </ac:spMkLst>
        </pc:spChg>
        <pc:spChg chg="mod">
          <ac:chgData name="Kurt Aufdereggen" userId="fc83a614-af73-4f18-aab4-aadd41110116" providerId="ADAL" clId="{16A0A516-FFC8-4BCD-8981-68338E6D2C9D}" dt="2020-11-02T23:47:11.184" v="1" actId="1035"/>
          <ac:spMkLst>
            <pc:docMk/>
            <pc:sldMk cId="337501299" sldId="256"/>
            <ac:spMk id="13" creationId="{00000000-0000-0000-0000-000000000000}"/>
          </ac:spMkLst>
        </pc:spChg>
        <pc:spChg chg="mod">
          <ac:chgData name="Kurt Aufdereggen" userId="fc83a614-af73-4f18-aab4-aadd41110116" providerId="ADAL" clId="{16A0A516-FFC8-4BCD-8981-68338E6D2C9D}" dt="2020-11-02T23:47:15.435" v="3" actId="1036"/>
          <ac:spMkLst>
            <pc:docMk/>
            <pc:sldMk cId="337501299" sldId="256"/>
            <ac:spMk id="19" creationId="{00000000-0000-0000-0000-000000000000}"/>
          </ac:spMkLst>
        </pc:spChg>
      </pc:sldChg>
    </pc:docChg>
  </pc:docChgLst>
  <pc:docChgLst>
    <pc:chgData name="Andreas Frei" userId="S::frei@oeku.onmicrosoft.com::11e0fe06-4fe8-4f0d-a491-4a1e7e77cd6f" providerId="AD" clId="Web-{3DF77702-7C93-1A76-0B08-D367257719E2}"/>
    <pc:docChg chg="modSld">
      <pc:chgData name="Andreas Frei" userId="S::frei@oeku.onmicrosoft.com::11e0fe06-4fe8-4f0d-a491-4a1e7e77cd6f" providerId="AD" clId="Web-{3DF77702-7C93-1A76-0B08-D367257719E2}" dt="2020-09-03T07:46:18.382" v="12" actId="20577"/>
      <pc:docMkLst>
        <pc:docMk/>
      </pc:docMkLst>
      <pc:sldChg chg="modSp">
        <pc:chgData name="Andreas Frei" userId="S::frei@oeku.onmicrosoft.com::11e0fe06-4fe8-4f0d-a491-4a1e7e77cd6f" providerId="AD" clId="Web-{3DF77702-7C93-1A76-0B08-D367257719E2}" dt="2020-09-03T07:46:17.460" v="10" actId="20577"/>
        <pc:sldMkLst>
          <pc:docMk/>
          <pc:sldMk cId="337501299" sldId="256"/>
        </pc:sldMkLst>
        <pc:spChg chg="mod">
          <ac:chgData name="Andreas Frei" userId="S::frei@oeku.onmicrosoft.com::11e0fe06-4fe8-4f0d-a491-4a1e7e77cd6f" providerId="AD" clId="Web-{3DF77702-7C93-1A76-0B08-D367257719E2}" dt="2020-09-03T07:46:17.460" v="10" actId="20577"/>
          <ac:spMkLst>
            <pc:docMk/>
            <pc:sldMk cId="337501299" sldId="256"/>
            <ac:spMk id="7" creationId="{01A4EBFA-56E7-194D-AB27-81FF9E129900}"/>
          </ac:spMkLst>
        </pc:spChg>
      </pc:sldChg>
    </pc:docChg>
  </pc:docChgLst>
  <pc:docChgLst>
    <pc:chgData name="Andreas Frei" userId="11e0fe06-4fe8-4f0d-a491-4a1e7e77cd6f" providerId="ADAL" clId="{6332BB1A-DEB4-6346-8114-2EDA1859AFDC}"/>
    <pc:docChg chg="modSld">
      <pc:chgData name="Andreas Frei" userId="11e0fe06-4fe8-4f0d-a491-4a1e7e77cd6f" providerId="ADAL" clId="{6332BB1A-DEB4-6346-8114-2EDA1859AFDC}" dt="2022-02-14T17:03:33.928" v="12" actId="20577"/>
      <pc:docMkLst>
        <pc:docMk/>
      </pc:docMkLst>
      <pc:sldChg chg="modSp mod addCm modNotesTx">
        <pc:chgData name="Andreas Frei" userId="11e0fe06-4fe8-4f0d-a491-4a1e7e77cd6f" providerId="ADAL" clId="{6332BB1A-DEB4-6346-8114-2EDA1859AFDC}" dt="2022-02-14T17:03:33.928" v="12" actId="20577"/>
        <pc:sldMkLst>
          <pc:docMk/>
          <pc:sldMk cId="337501299" sldId="256"/>
        </pc:sldMkLst>
        <pc:spChg chg="mod">
          <ac:chgData name="Andreas Frei" userId="11e0fe06-4fe8-4f0d-a491-4a1e7e77cd6f" providerId="ADAL" clId="{6332BB1A-DEB4-6346-8114-2EDA1859AFDC}" dt="2022-02-14T17:03:33.928" v="12" actId="20577"/>
          <ac:spMkLst>
            <pc:docMk/>
            <pc:sldMk cId="337501299" sldId="256"/>
            <ac:spMk id="2" creationId="{5FEA5076-C30B-2446-8E9B-CBDCD8E51E74}"/>
          </ac:spMkLst>
        </pc:spChg>
        <pc:spChg chg="mod">
          <ac:chgData name="Andreas Frei" userId="11e0fe06-4fe8-4f0d-a491-4a1e7e77cd6f" providerId="ADAL" clId="{6332BB1A-DEB4-6346-8114-2EDA1859AFDC}" dt="2022-02-14T16:58:42.803" v="2" actId="20577"/>
          <ac:spMkLst>
            <pc:docMk/>
            <pc:sldMk cId="337501299" sldId="256"/>
            <ac:spMk id="7" creationId="{01A4EBFA-56E7-194D-AB27-81FF9E129900}"/>
          </ac:spMkLst>
        </pc:spChg>
      </pc:sldChg>
    </pc:docChg>
  </pc:docChgLst>
  <pc:docChgLst>
    <pc:chgData name="Andreas Frei" userId="11e0fe06-4fe8-4f0d-a491-4a1e7e77cd6f" providerId="ADAL" clId="{476CF055-2E23-9845-A4A7-5AB6BB0315AE}"/>
    <pc:docChg chg="custSel modSld">
      <pc:chgData name="Andreas Frei" userId="11e0fe06-4fe8-4f0d-a491-4a1e7e77cd6f" providerId="ADAL" clId="{476CF055-2E23-9845-A4A7-5AB6BB0315AE}" dt="2021-06-22T13:54:25.822" v="68" actId="5793"/>
      <pc:docMkLst>
        <pc:docMk/>
      </pc:docMkLst>
      <pc:sldChg chg="modSp mod">
        <pc:chgData name="Andreas Frei" userId="11e0fe06-4fe8-4f0d-a491-4a1e7e77cd6f" providerId="ADAL" clId="{476CF055-2E23-9845-A4A7-5AB6BB0315AE}" dt="2021-06-22T13:54:25.822" v="68" actId="5793"/>
        <pc:sldMkLst>
          <pc:docMk/>
          <pc:sldMk cId="337501299" sldId="256"/>
        </pc:sldMkLst>
        <pc:spChg chg="mod">
          <ac:chgData name="Andreas Frei" userId="11e0fe06-4fe8-4f0d-a491-4a1e7e77cd6f" providerId="ADAL" clId="{476CF055-2E23-9845-A4A7-5AB6BB0315AE}" dt="2021-06-22T13:54:25.822" v="68" actId="5793"/>
          <ac:spMkLst>
            <pc:docMk/>
            <pc:sldMk cId="337501299" sldId="256"/>
            <ac:spMk id="2" creationId="{5FEA5076-C30B-2446-8E9B-CBDCD8E51E74}"/>
          </ac:spMkLst>
        </pc:spChg>
        <pc:spChg chg="mod">
          <ac:chgData name="Andreas Frei" userId="11e0fe06-4fe8-4f0d-a491-4a1e7e77cd6f" providerId="ADAL" clId="{476CF055-2E23-9845-A4A7-5AB6BB0315AE}" dt="2021-06-22T13:52:43.346" v="4" actId="947"/>
          <ac:spMkLst>
            <pc:docMk/>
            <pc:sldMk cId="337501299" sldId="256"/>
            <ac:spMk id="7" creationId="{01A4EBFA-56E7-194D-AB27-81FF9E129900}"/>
          </ac:spMkLst>
        </pc:spChg>
        <pc:spChg chg="mod">
          <ac:chgData name="Andreas Frei" userId="11e0fe06-4fe8-4f0d-a491-4a1e7e77cd6f" providerId="ADAL" clId="{476CF055-2E23-9845-A4A7-5AB6BB0315AE}" dt="2021-06-22T13:53:54.363" v="38" actId="20577"/>
          <ac:spMkLst>
            <pc:docMk/>
            <pc:sldMk cId="337501299" sldId="256"/>
            <ac:spMk id="13" creationId="{00000000-0000-0000-0000-000000000000}"/>
          </ac:spMkLst>
        </pc:spChg>
      </pc:sldChg>
    </pc:docChg>
  </pc:docChgLst>
</pc:chgInfo>
</file>

<file path=ppt/comments/modernComment_100_141DDC7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B86AB16-DA9F-794F-BD4B-8D15D1D7D4E5}" authorId="{204E28C5-74C4-6B3B-6F24-8B120E79F908}" created="2022-02-14T17:03:08.00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37501299" sldId="256"/>
      <ac:spMk id="7" creationId="{01A4EBFA-56E7-194D-AB27-81FF9E129900}"/>
      <ac:txMk cp="175" len="14">
        <ac:context len="357" hash="1976790146"/>
      </ac:txMk>
    </ac:txMkLst>
    <p188:pos x="1800698" y="1143456"/>
    <p188:txBody>
      <a:bodyPr/>
      <a:lstStyle/>
      <a:p>
        <a:r>
          <a:rPr lang="de-CH"/>
          <a:t>Werfen Sie auch einen Blick auf die Schöpfungsleitlinien. Haben Sie dort Themen/Bereiche angesprochen, in den Sie sich verbessern wollen? Dann nehmen Sie diesen Bereich auch auf die Liste.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293E-B613-7A48-82C4-7D37FF914FC1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DBCC8-0AC4-C14D-83E1-BDD3A156F31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237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5DBCC8-0AC4-C14D-83E1-BDD3A156F311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61732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06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479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92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772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807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872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108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803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927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923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062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5940-4766-42A6-A29C-41465953A9F5}" type="datetimeFigureOut">
              <a:rPr lang="de-CH" smtClean="0"/>
              <a:t>14.02.22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1C30A-EFCA-4BD8-8507-0CD6D88E11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614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0_141DDC7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217673" y="3645748"/>
            <a:ext cx="2939901" cy="18004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rnd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spcAft>
                <a:spcPts val="600"/>
              </a:spcAft>
              <a:defRPr sz="1600" b="1"/>
            </a:lvl1pPr>
          </a:lstStyle>
          <a:p>
            <a:r>
              <a:rPr lang="de-DE" dirty="0"/>
              <a:t>(Noch) nicht aufgenommene Gebäude:</a:t>
            </a:r>
          </a:p>
          <a:p>
            <a:pPr marL="285750" indent="-285750">
              <a:buFont typeface="Symbol" pitchFamily="2" charset="2"/>
              <a:buChar char="-"/>
            </a:pPr>
            <a:r>
              <a:rPr lang="de-DE" b="0" dirty="0"/>
              <a:t>Pfarrhaus (fremdvermietet)</a:t>
            </a:r>
          </a:p>
          <a:p>
            <a:pPr marL="285750" indent="-285750">
              <a:buFont typeface="Symbol" pitchFamily="2" charset="2"/>
              <a:buChar char="-"/>
            </a:pPr>
            <a:r>
              <a:rPr lang="de-DE" b="0" dirty="0"/>
              <a:t>Wohnhaus </a:t>
            </a:r>
            <a:r>
              <a:rPr lang="de-DE" b="0" dirty="0" err="1"/>
              <a:t>xy</a:t>
            </a:r>
            <a:r>
              <a:rPr lang="de-DE" b="0" dirty="0"/>
              <a:t> </a:t>
            </a:r>
            <a:br>
              <a:rPr lang="de-DE" b="0" dirty="0"/>
            </a:br>
            <a:r>
              <a:rPr lang="de-DE" b="0" dirty="0"/>
              <a:t>(bald Ersatzneubau)</a:t>
            </a:r>
            <a:endParaRPr lang="de-DE" dirty="0"/>
          </a:p>
          <a:p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217674" y="1506463"/>
            <a:ext cx="2939902" cy="187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rnd"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600" b="1" dirty="0"/>
              <a:t>Liegenschaften innerhalb der Systemgrenze:</a:t>
            </a:r>
          </a:p>
          <a:p>
            <a:pPr marL="285750" indent="-285750">
              <a:spcAft>
                <a:spcPts val="600"/>
              </a:spcAft>
              <a:buFont typeface="Symbol" pitchFamily="2" charset="2"/>
              <a:buChar char="-"/>
            </a:pPr>
            <a:r>
              <a:rPr lang="de-DE" sz="1600" dirty="0"/>
              <a:t>Kirche</a:t>
            </a:r>
          </a:p>
          <a:p>
            <a:pPr marL="285750" indent="-285750">
              <a:spcAft>
                <a:spcPts val="600"/>
              </a:spcAft>
              <a:buFont typeface="Symbol" pitchFamily="2" charset="2"/>
              <a:buChar char="-"/>
            </a:pPr>
            <a:r>
              <a:rPr lang="de-DE" sz="1600" dirty="0"/>
              <a:t>Kirchgemeindehaus</a:t>
            </a:r>
          </a:p>
          <a:p>
            <a:pPr>
              <a:spcAft>
                <a:spcPts val="600"/>
              </a:spcAft>
            </a:pPr>
            <a:endParaRPr lang="de-DE" sz="1600" dirty="0"/>
          </a:p>
          <a:p>
            <a:pPr>
              <a:spcAft>
                <a:spcPts val="600"/>
              </a:spcAft>
            </a:pPr>
            <a:endParaRPr lang="de-DE" sz="16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1A4EBFA-56E7-194D-AB27-81FF9E129900}"/>
              </a:ext>
            </a:extLst>
          </p:cNvPr>
          <p:cNvSpPr txBox="1"/>
          <p:nvPr/>
        </p:nvSpPr>
        <p:spPr>
          <a:xfrm>
            <a:off x="217673" y="116632"/>
            <a:ext cx="8674807" cy="1238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sz="1600" b="1" kern="1600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Systemgrenze (4M) – umweltrelevante Bereiche</a:t>
            </a:r>
            <a:endParaRPr lang="de-CH" sz="1600" b="1" kern="1600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Festlegung der </a:t>
            </a:r>
            <a:r>
              <a:rPr lang="de-DE" sz="1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Liegenschaften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, welche im Rahmen des UMS Grüner </a:t>
            </a:r>
            <a:r>
              <a:rPr 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Güggel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einer Betriebsoptimierung unterzogen werden (</a:t>
            </a: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Systemgrenze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Umweltbereiche</a:t>
            </a:r>
            <a:r>
              <a:rPr lang="de-DE" sz="1400" b="1" dirty="0">
                <a:latin typeface="Arial"/>
                <a:cs typeface="Arial"/>
              </a:rPr>
              <a:t>, </a:t>
            </a:r>
            <a:r>
              <a:rPr lang="de-DE" sz="1400" dirty="0">
                <a:latin typeface="Arial"/>
                <a:cs typeface="Arial"/>
              </a:rPr>
              <a:t>die</a:t>
            </a:r>
            <a:r>
              <a:rPr lang="de-DE" sz="1400" b="1" dirty="0">
                <a:latin typeface="Arial"/>
                <a:cs typeface="Arial"/>
              </a:rPr>
              <a:t> </a:t>
            </a:r>
            <a:r>
              <a:rPr lang="de-DE" sz="1400" dirty="0">
                <a:latin typeface="Arial"/>
                <a:cs typeface="Arial"/>
              </a:rPr>
              <a:t>aufgrund der (Mitarbeiter-) Umfrage von …  und der Umweltteamsitzung von ... als wichtig erkannt wurden und deshalb in Schritt 5 (Bewertung) aufgenommen werden. </a:t>
            </a:r>
            <a:endParaRPr lang="de-CH" sz="1400" dirty="0">
              <a:latin typeface="Arial"/>
              <a:cs typeface="Arial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E284025-5A6B-7D41-BAD7-5EA254F1971F}"/>
              </a:ext>
            </a:extLst>
          </p:cNvPr>
          <p:cNvSpPr/>
          <p:nvPr/>
        </p:nvSpPr>
        <p:spPr>
          <a:xfrm>
            <a:off x="107504" y="6567155"/>
            <a:ext cx="8928992" cy="2462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1000" dirty="0">
                <a:latin typeface="ITC Officina Sans Book"/>
                <a:ea typeface="Times New Roman" panose="02020603050405020304" pitchFamily="18" charset="0"/>
              </a:rPr>
              <a:t>Muster - Grüner </a:t>
            </a:r>
            <a:r>
              <a:rPr lang="de-DE" sz="1000" dirty="0" err="1">
                <a:latin typeface="ITC Officina Sans Book"/>
                <a:ea typeface="Times New Roman" panose="02020603050405020304" pitchFamily="18" charset="0"/>
              </a:rPr>
              <a:t>Güggel</a:t>
            </a:r>
            <a:r>
              <a:rPr lang="de-DE" sz="1000" dirty="0">
                <a:latin typeface="ITC Officina Sans Book"/>
                <a:ea typeface="Times New Roman" panose="02020603050405020304" pitchFamily="18" charset="0"/>
              </a:rPr>
              <a:t> – Kirchgemeinde </a:t>
            </a:r>
            <a:r>
              <a:rPr lang="de-DE" sz="1000" dirty="0" err="1">
                <a:latin typeface="ITC Officina Sans Book"/>
                <a:ea typeface="Times New Roman" panose="02020603050405020304" pitchFamily="18" charset="0"/>
              </a:rPr>
              <a:t>xy</a:t>
            </a:r>
            <a:endParaRPr lang="de-CH" sz="10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FEA5076-C30B-2446-8E9B-CBDCD8E51E74}"/>
              </a:ext>
            </a:extLst>
          </p:cNvPr>
          <p:cNvSpPr txBox="1"/>
          <p:nvPr/>
        </p:nvSpPr>
        <p:spPr>
          <a:xfrm>
            <a:off x="3779912" y="1506463"/>
            <a:ext cx="5112568" cy="38933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5400" cap="rnd">
            <a:solidFill>
              <a:schemeClr val="accent3">
                <a:lumMod val="40000"/>
                <a:lumOff val="60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spcAft>
                <a:spcPts val="600"/>
              </a:spcAft>
              <a:defRPr sz="1600" b="1"/>
            </a:lvl1pPr>
          </a:lstStyle>
          <a:p>
            <a:r>
              <a:rPr lang="de-CH" dirty="0"/>
              <a:t>Umweltrelevante Bereiche:</a:t>
            </a:r>
          </a:p>
          <a:p>
            <a:pPr marL="285750" indent="-285750">
              <a:buFont typeface="Symbol" pitchFamily="2" charset="2"/>
              <a:buChar char="-"/>
            </a:pPr>
            <a:r>
              <a:rPr lang="de-CH" b="0" dirty="0"/>
              <a:t>Nachhaltige Beschaffung </a:t>
            </a:r>
          </a:p>
          <a:p>
            <a:pPr marL="285750" indent="-285750">
              <a:buFont typeface="Symbol" pitchFamily="2" charset="2"/>
              <a:buChar char="-"/>
            </a:pPr>
            <a:r>
              <a:rPr lang="de-CH" b="0" dirty="0"/>
              <a:t>...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750129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EBAC7724E70B44CB387BF822FEE115E" ma:contentTypeVersion="13" ma:contentTypeDescription="Ein neues Dokument erstellen." ma:contentTypeScope="" ma:versionID="3e3de44e1d2f1241432fc85766f84e88">
  <xsd:schema xmlns:xsd="http://www.w3.org/2001/XMLSchema" xmlns:xs="http://www.w3.org/2001/XMLSchema" xmlns:p="http://schemas.microsoft.com/office/2006/metadata/properties" xmlns:ns2="01860a0e-8d39-4c99-aab7-06854dc052e0" xmlns:ns3="e2fd07d6-a571-496d-adf1-6875ccc2e1b0" targetNamespace="http://schemas.microsoft.com/office/2006/metadata/properties" ma:root="true" ma:fieldsID="59d41d1191d382b94f0e0bbc83ce0826" ns2:_="" ns3:_="">
    <xsd:import namespace="01860a0e-8d39-4c99-aab7-06854dc052e0"/>
    <xsd:import namespace="e2fd07d6-a571-496d-adf1-6875ccc2e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860a0e-8d39-4c99-aab7-06854dc052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d07d6-a571-496d-adf1-6875ccc2e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7B7331-F15A-442D-BCAC-CA18569DD9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860a0e-8d39-4c99-aab7-06854dc052e0"/>
    <ds:schemaRef ds:uri="e2fd07d6-a571-496d-adf1-6875ccc2e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F04CE4-D7A8-4D4E-A622-59DB0E25EC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BBEA0B-357B-4339-8B28-A5958087B132}">
  <ds:schemaRefs>
    <ds:schemaRef ds:uri="01860a0e-8d39-4c99-aab7-06854dc052e0"/>
    <ds:schemaRef ds:uri="http://schemas.microsoft.com/office/2006/metadata/properties"/>
    <ds:schemaRef ds:uri="http://purl.org/dc/elements/1.1/"/>
    <ds:schemaRef ds:uri="http://purl.org/dc/terms/"/>
    <ds:schemaRef ds:uri="e2fd07d6-a571-496d-adf1-6875ccc2e1b0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Macintosh PowerPoint</Application>
  <PresentationFormat>Bildschirmpräsentation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ITC Officina Sans Book</vt:lpstr>
      <vt:lpstr>Symbol</vt:lpstr>
      <vt:lpstr>Larissa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Frei</dc:creator>
  <cp:lastModifiedBy>Andreas Frei</cp:lastModifiedBy>
  <cp:revision>93</cp:revision>
  <dcterms:created xsi:type="dcterms:W3CDTF">2014-04-10T09:22:22Z</dcterms:created>
  <dcterms:modified xsi:type="dcterms:W3CDTF">2022-02-14T17:03:42Z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0x0101002EBAC7724E70B44CB387BF822FEE115E</vt:lpwstr>
  </property>
</Properties>
</file>