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5854"/>
  </p:normalViewPr>
  <p:slideViewPr>
    <p:cSldViewPr>
      <p:cViewPr varScale="1">
        <p:scale>
          <a:sx n="151" d="100"/>
          <a:sy n="151" d="100"/>
        </p:scale>
        <p:origin x="19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Frei" userId="11e0fe06-4fe8-4f0d-a491-4a1e7e77cd6f" providerId="ADAL" clId="{EBB2C717-24B9-A547-83DB-04A1AE4B0604}"/>
    <pc:docChg chg="custSel modSld">
      <pc:chgData name="Andreas Frei" userId="11e0fe06-4fe8-4f0d-a491-4a1e7e77cd6f" providerId="ADAL" clId="{EBB2C717-24B9-A547-83DB-04A1AE4B0604}" dt="2022-02-14T17:12:51.609" v="493" actId="113"/>
      <pc:docMkLst>
        <pc:docMk/>
      </pc:docMkLst>
      <pc:sldChg chg="modNotesTx">
        <pc:chgData name="Andreas Frei" userId="11e0fe06-4fe8-4f0d-a491-4a1e7e77cd6f" providerId="ADAL" clId="{EBB2C717-24B9-A547-83DB-04A1AE4B0604}" dt="2022-02-14T17:12:51.609" v="493" actId="113"/>
        <pc:sldMkLst>
          <pc:docMk/>
          <pc:sldMk cId="337501299" sldId="25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449C7-60CB-4240-A862-E9BCC7AAE55B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035E5-0751-1A46-96A5-1ABFF00C64A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519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Denken Sie bei der Gewichtung der Bereiche/Themen auch an die </a:t>
            </a:r>
            <a:r>
              <a:rPr lang="de-CH" b="1" dirty="0"/>
              <a:t>Schöpfungsleitlinien</a:t>
            </a:r>
            <a:r>
              <a:rPr lang="de-CH" dirty="0"/>
              <a:t>. </a:t>
            </a:r>
          </a:p>
          <a:p>
            <a:r>
              <a:rPr lang="de-CH" dirty="0"/>
              <a:t>Zu allen in </a:t>
            </a:r>
            <a:r>
              <a:rPr lang="de-CH" b="1" dirty="0"/>
              <a:t>A-Feldern</a:t>
            </a:r>
            <a:r>
              <a:rPr lang="de-CH" dirty="0"/>
              <a:t> platzierten Bereiche/Themen (zum Beispiel «Biodiversität») wird es im Umweltprogramm Ziele und Massnahmen geben.</a:t>
            </a:r>
          </a:p>
          <a:p>
            <a:r>
              <a:rPr lang="de-CH" dirty="0"/>
              <a:t>Die Aussagen in den Schöpfungsleitlinien, die Priorisierung der Bereiche und die konkreten Massnahmen im Umweltprogramm nehmen aufeinander Bezug bzw. hängen zusammen (</a:t>
            </a:r>
            <a:r>
              <a:rPr lang="de-CH" b="1" dirty="0"/>
              <a:t>Kohärenz</a:t>
            </a:r>
            <a:r>
              <a:rPr lang="de-CH" dirty="0"/>
              <a:t>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035E5-0751-1A46-96A5-1ABFF00C64A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445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6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479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92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772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807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872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108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803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927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923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06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614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-Dok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955864"/>
              </p:ext>
            </p:extLst>
          </p:nvPr>
        </p:nvGraphicFramePr>
        <p:xfrm>
          <a:off x="369887" y="548680"/>
          <a:ext cx="7257977" cy="629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kument" r:id="rId4" imgW="6794500" imgH="5930900" progId="Word.Document.12">
                  <p:embed/>
                </p:oleObj>
              </mc:Choice>
              <mc:Fallback>
                <p:oleObj name="Dokument" r:id="rId4" imgW="6794500" imgH="5930900" progId="Word.Document.12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9887" y="548680"/>
                        <a:ext cx="7257977" cy="629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hteck 15">
            <a:extLst>
              <a:ext uri="{FF2B5EF4-FFF2-40B4-BE49-F238E27FC236}">
                <a16:creationId xmlns:a16="http://schemas.microsoft.com/office/drawing/2014/main" id="{FBAD59AF-9BC1-4924-A7E9-0D80B67353A8}"/>
              </a:ext>
            </a:extLst>
          </p:cNvPr>
          <p:cNvSpPr/>
          <p:nvPr/>
        </p:nvSpPr>
        <p:spPr>
          <a:xfrm>
            <a:off x="5505698" y="6611779"/>
            <a:ext cx="3672408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de-DE" sz="1000" dirty="0">
                <a:latin typeface="ITC Officina Sans Book"/>
                <a:ea typeface="Times New Roman" panose="02020603050405020304" pitchFamily="18" charset="0"/>
              </a:rPr>
              <a:t>Muster - Grüner </a:t>
            </a:r>
            <a:r>
              <a:rPr lang="de-DE" sz="1000" dirty="0" err="1">
                <a:latin typeface="ITC Officina Sans Book"/>
                <a:ea typeface="Times New Roman" panose="02020603050405020304" pitchFamily="18" charset="0"/>
              </a:rPr>
              <a:t>Güggel</a:t>
            </a:r>
            <a:r>
              <a:rPr lang="de-DE" sz="1000" dirty="0">
                <a:latin typeface="ITC Officina Sans Book"/>
                <a:ea typeface="Times New Roman" panose="02020603050405020304" pitchFamily="18" charset="0"/>
              </a:rPr>
              <a:t> – Kirchgemeinde </a:t>
            </a:r>
            <a:r>
              <a:rPr lang="de-DE" sz="1000" dirty="0" err="1">
                <a:latin typeface="ITC Officina Sans Book"/>
                <a:ea typeface="Times New Roman" panose="02020603050405020304" pitchFamily="18" charset="0"/>
              </a:rPr>
              <a:t>xy</a:t>
            </a:r>
            <a:endParaRPr lang="de-CH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03148EA-1AEE-4E78-A893-B476FB91D2F5}"/>
              </a:ext>
            </a:extLst>
          </p:cNvPr>
          <p:cNvSpPr txBox="1"/>
          <p:nvPr/>
        </p:nvSpPr>
        <p:spPr>
          <a:xfrm>
            <a:off x="234597" y="138430"/>
            <a:ext cx="786579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600" b="1" kern="160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Portfolioanalyse (5M</a:t>
            </a:r>
            <a:r>
              <a:rPr lang="de-DE" sz="1600" b="1" kern="160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)</a:t>
            </a:r>
            <a:endParaRPr lang="de-CH" sz="1600" b="1" kern="1600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FB304922-021C-4EBE-9AA4-73E9E3ADCA1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163" y="84250"/>
            <a:ext cx="800100" cy="756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5012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BAC7724E70B44CB387BF822FEE115E" ma:contentTypeVersion="13" ma:contentTypeDescription="Ein neues Dokument erstellen." ma:contentTypeScope="" ma:versionID="3e3de44e1d2f1241432fc85766f84e88">
  <xsd:schema xmlns:xsd="http://www.w3.org/2001/XMLSchema" xmlns:xs="http://www.w3.org/2001/XMLSchema" xmlns:p="http://schemas.microsoft.com/office/2006/metadata/properties" xmlns:ns2="01860a0e-8d39-4c99-aab7-06854dc052e0" xmlns:ns3="e2fd07d6-a571-496d-adf1-6875ccc2e1b0" targetNamespace="http://schemas.microsoft.com/office/2006/metadata/properties" ma:root="true" ma:fieldsID="59d41d1191d382b94f0e0bbc83ce0826" ns2:_="" ns3:_="">
    <xsd:import namespace="01860a0e-8d39-4c99-aab7-06854dc052e0"/>
    <xsd:import namespace="e2fd07d6-a571-496d-adf1-6875ccc2e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60a0e-8d39-4c99-aab7-06854dc05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d07d6-a571-496d-adf1-6875ccc2e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9893FF-6F29-4D16-980B-0B0FD4AED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860a0e-8d39-4c99-aab7-06854dc052e0"/>
    <ds:schemaRef ds:uri="e2fd07d6-a571-496d-adf1-6875ccc2e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89A271-B5A9-49EC-81D1-D969CC63A8F2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e2fd07d6-a571-496d-adf1-6875ccc2e1b0"/>
    <ds:schemaRef ds:uri="01860a0e-8d39-4c99-aab7-06854dc052e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7E9CD8-D055-42B2-A704-AD903F919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Macintosh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ITC Officina Sans Book</vt:lpstr>
      <vt:lpstr>Larissa</vt:lpstr>
      <vt:lpstr>Dokument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Frei</dc:creator>
  <cp:lastModifiedBy>Andreas Frei</cp:lastModifiedBy>
  <cp:revision>47</cp:revision>
  <dcterms:created xsi:type="dcterms:W3CDTF">2014-04-10T09:22:22Z</dcterms:created>
  <dcterms:modified xsi:type="dcterms:W3CDTF">2022-02-14T17:12:56Z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0x0101002EBAC7724E70B44CB387BF822FEE115E</vt:lpwstr>
  </property>
</Properties>
</file>