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4"/>
    <p:sldMasterId id="2147483986" r:id="rId5"/>
  </p:sldMasterIdLst>
  <p:notesMasterIdLst>
    <p:notesMasterId r:id="rId23"/>
  </p:notesMasterIdLst>
  <p:sldIdLst>
    <p:sldId id="257" r:id="rId6"/>
    <p:sldId id="275" r:id="rId7"/>
    <p:sldId id="276" r:id="rId8"/>
    <p:sldId id="277" r:id="rId9"/>
    <p:sldId id="1203" r:id="rId10"/>
    <p:sldId id="1204" r:id="rId11"/>
    <p:sldId id="1205" r:id="rId12"/>
    <p:sldId id="1215" r:id="rId13"/>
    <p:sldId id="1392" r:id="rId14"/>
    <p:sldId id="1214" r:id="rId15"/>
    <p:sldId id="1369" r:id="rId16"/>
    <p:sldId id="1379" r:id="rId17"/>
    <p:sldId id="1371" r:id="rId18"/>
    <p:sldId id="1391" r:id="rId19"/>
    <p:sldId id="419" r:id="rId20"/>
    <p:sldId id="1372" r:id="rId21"/>
    <p:sldId id="569" r:id="rId22"/>
  </p:sldIdLst>
  <p:sldSz cx="12192000" cy="6858000"/>
  <p:notesSz cx="10234613" cy="71040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672">
          <p15:clr>
            <a:srgbClr val="A4A3A4"/>
          </p15:clr>
        </p15:guide>
        <p15:guide id="2" pos="896">
          <p15:clr>
            <a:srgbClr val="A4A3A4"/>
          </p15:clr>
        </p15:guide>
      </p15:sldGuideLst>
    </p:ext>
    <p:ext uri="{2D200454-40CA-4A62-9FC3-DE9A4176ACB9}">
      <p15:notesGuideLst xmlns:p15="http://schemas.microsoft.com/office/powerpoint/2012/main">
        <p15:guide id="1" orient="horz" pos="2238">
          <p15:clr>
            <a:srgbClr val="A4A3A4"/>
          </p15:clr>
        </p15:guide>
        <p15:guide id="2" pos="322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EE429A-2C13-3E34-FFA9-E483A2B9F5B2}" name="Milena Hartmann" initials="MH" userId="Milena Hartman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1224" autoAdjust="0"/>
  </p:normalViewPr>
  <p:slideViewPr>
    <p:cSldViewPr snapToGrid="0">
      <p:cViewPr varScale="1">
        <p:scale>
          <a:sx n="77" d="100"/>
          <a:sy n="77" d="100"/>
        </p:scale>
        <p:origin x="192" y="640"/>
      </p:cViewPr>
      <p:guideLst>
        <p:guide orient="horz" pos="672"/>
        <p:guide pos="896"/>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38"/>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435475" cy="3556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5797550" y="0"/>
            <a:ext cx="4435475" cy="355600"/>
          </a:xfrm>
          <a:prstGeom prst="rect">
            <a:avLst/>
          </a:prstGeom>
        </p:spPr>
        <p:txBody>
          <a:bodyPr vert="horz" lIns="91440" tIns="45720" rIns="91440" bIns="45720" rtlCol="0"/>
          <a:lstStyle>
            <a:lvl1pPr algn="r">
              <a:defRPr sz="1200"/>
            </a:lvl1pPr>
          </a:lstStyle>
          <a:p>
            <a:fld id="{0BC181C3-DEF0-4E81-ADDF-26B2E69F57A8}" type="datetimeFigureOut">
              <a:rPr lang="de-CH" smtClean="0"/>
              <a:t>30.03.23</a:t>
            </a:fld>
            <a:endParaRPr lang="de-CH"/>
          </a:p>
        </p:txBody>
      </p:sp>
      <p:sp>
        <p:nvSpPr>
          <p:cNvPr id="4" name="Folienbildplatzhalter 3"/>
          <p:cNvSpPr>
            <a:spLocks noGrp="1" noRot="1" noChangeAspect="1"/>
          </p:cNvSpPr>
          <p:nvPr>
            <p:ph type="sldImg" idx="2"/>
          </p:nvPr>
        </p:nvSpPr>
        <p:spPr>
          <a:xfrm>
            <a:off x="2984500" y="887413"/>
            <a:ext cx="4265613" cy="239871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1023938" y="3419475"/>
            <a:ext cx="8186737" cy="279717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6748463"/>
            <a:ext cx="4435475" cy="3556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5797550" y="6748463"/>
            <a:ext cx="4435475" cy="355600"/>
          </a:xfrm>
          <a:prstGeom prst="rect">
            <a:avLst/>
          </a:prstGeom>
        </p:spPr>
        <p:txBody>
          <a:bodyPr vert="horz" lIns="91440" tIns="45720" rIns="91440" bIns="45720" rtlCol="0" anchor="b"/>
          <a:lstStyle>
            <a:lvl1pPr algn="r">
              <a:defRPr sz="1200"/>
            </a:lvl1pPr>
          </a:lstStyle>
          <a:p>
            <a:fld id="{81492FFE-AE9E-4323-9F33-9EB06E414332}" type="slidenum">
              <a:rPr lang="de-CH" smtClean="0"/>
              <a:t>‹Nr.›</a:t>
            </a:fld>
            <a:endParaRPr lang="de-CH"/>
          </a:p>
        </p:txBody>
      </p:sp>
    </p:spTree>
    <p:extLst>
      <p:ext uri="{BB962C8B-B14F-4D97-AF65-F5344CB8AC3E}">
        <p14:creationId xmlns:p14="http://schemas.microsoft.com/office/powerpoint/2010/main" val="414680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200" b="0" i="0" u="none" strike="noStrike" baseline="0" dirty="0">
                <a:solidFill>
                  <a:srgbClr val="004B8E"/>
                </a:solidFill>
                <a:latin typeface="OfficinaSans-Book"/>
              </a:rPr>
              <a:t>Umweltmanagement ist keine kirchliche Erfindung: Das Umweltmanagementsystem UMS Grüner </a:t>
            </a:r>
            <a:r>
              <a:rPr lang="de-DE" sz="1200" b="0" i="0" u="none" strike="noStrike" baseline="0" dirty="0" err="1">
                <a:solidFill>
                  <a:srgbClr val="004B8E"/>
                </a:solidFill>
                <a:latin typeface="OfficinaSans-Book"/>
              </a:rPr>
              <a:t>Güggel</a:t>
            </a:r>
            <a:r>
              <a:rPr lang="de-DE" sz="1200" b="0" i="0" u="none" strike="noStrike" baseline="0" dirty="0">
                <a:solidFill>
                  <a:srgbClr val="004B8E"/>
                </a:solidFill>
                <a:latin typeface="OfficinaSans-Book"/>
              </a:rPr>
              <a:t> erfüllt die Vorgaben der internationalen Norm DIN EN ISO 14001 ff sowie der Europäischen Öko-Audit-Verordnung EMAS (Eco-Management and Audit-Scheme). Nach dieser Norm werden seit 1993 Umweltmanagementsysteme in Unternehmen – vom </a:t>
            </a:r>
            <a:r>
              <a:rPr lang="de-DE" sz="1200" b="0" i="0" u="none" strike="noStrike" baseline="0" dirty="0" err="1">
                <a:solidFill>
                  <a:srgbClr val="004B8E"/>
                </a:solidFill>
                <a:latin typeface="OfficinaSans-Book"/>
              </a:rPr>
              <a:t>Grosskonzern</a:t>
            </a:r>
            <a:r>
              <a:rPr lang="de-DE" sz="1200" b="0" i="0" u="none" strike="noStrike" baseline="0" dirty="0">
                <a:solidFill>
                  <a:srgbClr val="004B8E"/>
                </a:solidFill>
                <a:latin typeface="OfficinaSans-Book"/>
              </a:rPr>
              <a:t> bis zum Handwerksbetrieb – erfolgreich eingeführt. Zweck eines Umweltmanagementsystems nach EMAS und ISO ist es, Arbeitsabläufe so zu organisieren, dass nicht nur der gesetzlich geforderte Umweltschutz eingehalten, sondern eine kontinuierliche Verbesserung der betrieblichen Umweltauswirkungen erreicht wird.</a:t>
            </a:r>
            <a:endParaRPr lang="de-CH" dirty="0"/>
          </a:p>
          <a:p>
            <a:endParaRPr lang="de-CH" dirty="0"/>
          </a:p>
        </p:txBody>
      </p:sp>
      <p:sp>
        <p:nvSpPr>
          <p:cNvPr id="4" name="Foliennummernplatzhalter 3"/>
          <p:cNvSpPr>
            <a:spLocks noGrp="1"/>
          </p:cNvSpPr>
          <p:nvPr>
            <p:ph type="sldNum" sz="quarter" idx="5"/>
          </p:nvPr>
        </p:nvSpPr>
        <p:spPr/>
        <p:txBody>
          <a:bodyPr/>
          <a:lstStyle/>
          <a:p>
            <a:fld id="{81492FFE-AE9E-4323-9F33-9EB06E414332}" type="slidenum">
              <a:rPr lang="de-CH" smtClean="0"/>
              <a:t>3</a:t>
            </a:fld>
            <a:endParaRPr lang="de-CH"/>
          </a:p>
        </p:txBody>
      </p:sp>
    </p:spTree>
    <p:extLst>
      <p:ext uri="{BB962C8B-B14F-4D97-AF65-F5344CB8AC3E}">
        <p14:creationId xmlns:p14="http://schemas.microsoft.com/office/powerpoint/2010/main" val="2553197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800" b="0" i="0" u="none" strike="noStrike" baseline="0" dirty="0">
                <a:solidFill>
                  <a:srgbClr val="004B8E"/>
                </a:solidFill>
                <a:latin typeface="OfficinaSans-Book"/>
              </a:rPr>
              <a:t>Der letzte </a:t>
            </a:r>
            <a:r>
              <a:rPr lang="de-DE" sz="1800" b="0" i="0" u="none" strike="noStrike" baseline="0" dirty="0" err="1">
                <a:solidFill>
                  <a:srgbClr val="004B8E"/>
                </a:solidFill>
                <a:latin typeface="OfficinaSans-Book"/>
              </a:rPr>
              <a:t>grosse</a:t>
            </a:r>
            <a:r>
              <a:rPr lang="de-DE" sz="1800" b="0" i="0" u="none" strike="noStrike" baseline="0" dirty="0">
                <a:solidFill>
                  <a:srgbClr val="004B8E"/>
                </a:solidFill>
                <a:latin typeface="OfficinaSans-Book"/>
              </a:rPr>
              <a:t> Schritt: </a:t>
            </a:r>
            <a:r>
              <a:rPr lang="de-DE" sz="1800" b="1" i="0" u="none" strike="noStrike" baseline="0" dirty="0">
                <a:solidFill>
                  <a:srgbClr val="004B8E"/>
                </a:solidFill>
                <a:latin typeface="OfficinaSans-Book"/>
              </a:rPr>
              <a:t>Ein*e unabhängige*r </a:t>
            </a:r>
            <a:r>
              <a:rPr lang="de-CH" sz="1800" b="1" i="0" u="none" strike="noStrike" baseline="0">
                <a:solidFill>
                  <a:srgbClr val="004B8E"/>
                </a:solidFill>
                <a:latin typeface="OfficinaSans-Book"/>
              </a:rPr>
              <a:t>kirchliche*r </a:t>
            </a:r>
            <a:r>
              <a:rPr lang="de-CH" sz="1800" b="1" i="0" u="none" strike="noStrike" baseline="0" dirty="0">
                <a:solidFill>
                  <a:srgbClr val="004B8E"/>
                </a:solidFill>
                <a:latin typeface="OfficinaSans-Book"/>
              </a:rPr>
              <a:t>Umweltauditor*in </a:t>
            </a:r>
            <a:r>
              <a:rPr lang="de-CH" sz="1800" b="0" i="0" u="none" strike="noStrike" baseline="0" dirty="0">
                <a:solidFill>
                  <a:srgbClr val="004B8E"/>
                </a:solidFill>
                <a:latin typeface="OfficinaSans-Book"/>
              </a:rPr>
              <a:t>kommt in die Gemeinde und überprüft aufgrund </a:t>
            </a:r>
            <a:r>
              <a:rPr lang="de-DE" sz="1800" b="0" i="0" u="none" strike="noStrike" baseline="0" dirty="0">
                <a:solidFill>
                  <a:srgbClr val="004B8E"/>
                </a:solidFill>
                <a:latin typeface="OfficinaSans-Book"/>
              </a:rPr>
              <a:t>der Dokumente, im Gespräch mit den Beteiligten und bei einer Gebäudebegehung, ob das UMS den Anforderungen </a:t>
            </a:r>
            <a:r>
              <a:rPr lang="de-CH" sz="1800" b="0" i="0" u="none" strike="noStrike" baseline="0" dirty="0">
                <a:solidFill>
                  <a:srgbClr val="004B8E"/>
                </a:solidFill>
                <a:latin typeface="OfficinaSans-Book"/>
              </a:rPr>
              <a:t>des Grünen </a:t>
            </a:r>
            <a:r>
              <a:rPr lang="de-CH" sz="1800" b="0" i="0" u="none" strike="noStrike" baseline="0" dirty="0" err="1">
                <a:solidFill>
                  <a:srgbClr val="004B8E"/>
                </a:solidFill>
                <a:latin typeface="OfficinaSans-Book"/>
              </a:rPr>
              <a:t>Güggels</a:t>
            </a:r>
            <a:r>
              <a:rPr lang="de-CH" sz="1800" b="0" i="0" u="none" strike="noStrike" baseline="0" dirty="0">
                <a:solidFill>
                  <a:srgbClr val="004B8E"/>
                </a:solidFill>
                <a:latin typeface="OfficinaSans-Book"/>
              </a:rPr>
              <a:t> entspricht. Die Validierung (= Gültigkeitserklärung) wird dem Umweltbericht beigefügt. Auf dieser Grundlage stellt die Zertifizierungsstelle </a:t>
            </a:r>
            <a:r>
              <a:rPr lang="de-DE" sz="1800" b="0" i="0" u="none" strike="noStrike" baseline="0" dirty="0">
                <a:solidFill>
                  <a:srgbClr val="004B8E"/>
                </a:solidFill>
                <a:latin typeface="OfficinaSans-Book"/>
              </a:rPr>
              <a:t>oeku Kirchen für die Umwelt </a:t>
            </a:r>
          </a:p>
          <a:p>
            <a:pPr algn="l"/>
            <a:r>
              <a:rPr lang="de-DE" sz="1800" b="0" i="0" u="none" strike="noStrike" baseline="0" dirty="0">
                <a:solidFill>
                  <a:srgbClr val="004B8E"/>
                </a:solidFill>
                <a:latin typeface="OfficinaSans-Book"/>
              </a:rPr>
              <a:t>das Zertifikat Grüner </a:t>
            </a:r>
            <a:r>
              <a:rPr lang="de-DE" sz="1800" b="0" i="0" u="none" strike="noStrike" baseline="0" dirty="0" err="1">
                <a:solidFill>
                  <a:srgbClr val="004B8E"/>
                </a:solidFill>
                <a:latin typeface="OfficinaSans-Book"/>
              </a:rPr>
              <a:t>Güggel</a:t>
            </a:r>
            <a:r>
              <a:rPr lang="de-DE" sz="1800" b="0" i="0" u="none" strike="noStrike" baseline="0" dirty="0">
                <a:solidFill>
                  <a:srgbClr val="004B8E"/>
                </a:solidFill>
                <a:latin typeface="OfficinaSans-Book"/>
              </a:rPr>
              <a:t> aus. </a:t>
            </a:r>
            <a:endParaRPr lang="de-CH" dirty="0"/>
          </a:p>
        </p:txBody>
      </p:sp>
      <p:sp>
        <p:nvSpPr>
          <p:cNvPr id="4" name="Foliennummernplatzhalter 3"/>
          <p:cNvSpPr>
            <a:spLocks noGrp="1"/>
          </p:cNvSpPr>
          <p:nvPr>
            <p:ph type="sldNum" sz="quarter" idx="5"/>
          </p:nvPr>
        </p:nvSpPr>
        <p:spPr/>
        <p:txBody>
          <a:bodyPr/>
          <a:lstStyle/>
          <a:p>
            <a:fld id="{81492FFE-AE9E-4323-9F33-9EB06E414332}" type="slidenum">
              <a:rPr lang="de-CH" smtClean="0"/>
              <a:t>12</a:t>
            </a:fld>
            <a:endParaRPr lang="de-CH"/>
          </a:p>
        </p:txBody>
      </p:sp>
    </p:spTree>
    <p:extLst>
      <p:ext uri="{BB962C8B-B14F-4D97-AF65-F5344CB8AC3E}">
        <p14:creationId xmlns:p14="http://schemas.microsoft.com/office/powerpoint/2010/main" val="577555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Feiern!</a:t>
            </a:r>
          </a:p>
        </p:txBody>
      </p:sp>
      <p:sp>
        <p:nvSpPr>
          <p:cNvPr id="4" name="Foliennummernplatzhalter 3"/>
          <p:cNvSpPr>
            <a:spLocks noGrp="1"/>
          </p:cNvSpPr>
          <p:nvPr>
            <p:ph type="sldNum" sz="quarter" idx="5"/>
          </p:nvPr>
        </p:nvSpPr>
        <p:spPr/>
        <p:txBody>
          <a:bodyPr/>
          <a:lstStyle/>
          <a:p>
            <a:fld id="{CD97176B-3B26-4BC2-B048-694F24107E22}" type="slidenum">
              <a:rPr lang="de-CH" smtClean="0"/>
              <a:t>13</a:t>
            </a:fld>
            <a:endParaRPr lang="de-CH"/>
          </a:p>
        </p:txBody>
      </p:sp>
    </p:spTree>
    <p:extLst>
      <p:ext uri="{BB962C8B-B14F-4D97-AF65-F5344CB8AC3E}">
        <p14:creationId xmlns:p14="http://schemas.microsoft.com/office/powerpoint/2010/main" val="685936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Schritt 4 (Bestandesaufnahme) ist der grösste Brocken. Je genauer und je ambitionierter die Ziele und Massnahmen gesetzt werden, desto mehr Arbeit wartet aufs Umweltteam. </a:t>
            </a:r>
          </a:p>
        </p:txBody>
      </p:sp>
      <p:sp>
        <p:nvSpPr>
          <p:cNvPr id="4" name="Foliennummernplatzhalter 3"/>
          <p:cNvSpPr>
            <a:spLocks noGrp="1"/>
          </p:cNvSpPr>
          <p:nvPr>
            <p:ph type="sldNum" sz="quarter" idx="5"/>
          </p:nvPr>
        </p:nvSpPr>
        <p:spPr/>
        <p:txBody>
          <a:bodyPr/>
          <a:lstStyle/>
          <a:p>
            <a:fld id="{81492FFE-AE9E-4323-9F33-9EB06E414332}" type="slidenum">
              <a:rPr lang="de-CH" smtClean="0"/>
              <a:t>14</a:t>
            </a:fld>
            <a:endParaRPr lang="de-CH"/>
          </a:p>
        </p:txBody>
      </p:sp>
    </p:spTree>
    <p:extLst>
      <p:ext uri="{BB962C8B-B14F-4D97-AF65-F5344CB8AC3E}">
        <p14:creationId xmlns:p14="http://schemas.microsoft.com/office/powerpoint/2010/main" val="2756580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p:nvPr>
        </p:nvSpPr>
        <p:spPr/>
        <p:txBody>
          <a:bodyPr/>
          <a:lstStyle/>
          <a:p>
            <a:pPr>
              <a:defRPr/>
            </a:pPr>
            <a:r>
              <a:rPr lang="de-CH" altLang="de-DE"/>
              <a:t>Solaranlagen auf kirchlichen Gebäuden - oeku Kirche und UmweltFinanzierung von Solaranlagen auf Kirchendächern</a:t>
            </a:r>
          </a:p>
        </p:txBody>
      </p:sp>
      <p:sp>
        <p:nvSpPr>
          <p:cNvPr id="5" name="Fußzeilenplatzhalter 4"/>
          <p:cNvSpPr>
            <a:spLocks noGrp="1"/>
          </p:cNvSpPr>
          <p:nvPr>
            <p:ph type="ftr" sz="quarter" idx="4"/>
          </p:nvPr>
        </p:nvSpPr>
        <p:spPr/>
        <p:txBody>
          <a:bodyPr/>
          <a:lstStyle/>
          <a:p>
            <a:pPr>
              <a:defRPr/>
            </a:pPr>
            <a:r>
              <a:rPr lang="de-CH" altLang="de-DE"/>
              <a:t>Kurs vom 2.11.2012 am Bildungszentrum WWF30. November 2011, St. Josef Köniz</a:t>
            </a:r>
          </a:p>
        </p:txBody>
      </p:sp>
      <p:sp>
        <p:nvSpPr>
          <p:cNvPr id="6" name="Foliennummernplatzhalter 5"/>
          <p:cNvSpPr>
            <a:spLocks noGrp="1"/>
          </p:cNvSpPr>
          <p:nvPr>
            <p:ph type="sldNum" sz="quarter" idx="5"/>
          </p:nvPr>
        </p:nvSpPr>
        <p:spPr/>
        <p:txBody>
          <a:bodyPr/>
          <a:lstStyle/>
          <a:p>
            <a:pPr>
              <a:defRPr/>
            </a:pPr>
            <a:fld id="{AF824414-1902-47EE-BD2C-51A5F63F59EB}" type="slidenum">
              <a:rPr lang="de-CH" altLang="de-DE" smtClean="0"/>
              <a:pPr>
                <a:defRPr/>
              </a:pPr>
              <a:t>15</a:t>
            </a:fld>
            <a:endParaRPr lang="de-CH" altLang="de-DE"/>
          </a:p>
        </p:txBody>
      </p:sp>
    </p:spTree>
    <p:extLst>
      <p:ext uri="{BB962C8B-B14F-4D97-AF65-F5344CB8AC3E}">
        <p14:creationId xmlns:p14="http://schemas.microsoft.com/office/powerpoint/2010/main" val="3283614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800" b="0" i="0" u="none" strike="noStrike" baseline="0" dirty="0">
                <a:solidFill>
                  <a:srgbClr val="004B8E"/>
                </a:solidFill>
                <a:latin typeface="OfficinaSans-Bold"/>
              </a:rPr>
              <a:t>Eine Kirchgemeinde, die sich für die Bewahrung der Schöpfung engagiert, kann mit dem UMS Grüner </a:t>
            </a:r>
            <a:r>
              <a:rPr lang="de-DE" sz="1800" b="0" i="0" u="none" strike="noStrike" baseline="0" dirty="0" err="1">
                <a:solidFill>
                  <a:srgbClr val="004B8E"/>
                </a:solidFill>
                <a:latin typeface="OfficinaSans-Bold"/>
              </a:rPr>
              <a:t>Güggel</a:t>
            </a:r>
            <a:r>
              <a:rPr lang="de-DE" sz="1800" b="0" i="0" u="none" strike="noStrike" baseline="0" dirty="0">
                <a:solidFill>
                  <a:srgbClr val="004B8E"/>
                </a:solidFill>
                <a:latin typeface="OfficinaSans-Bold"/>
              </a:rPr>
              <a:t> den eigenen «ökologischen </a:t>
            </a:r>
            <a:r>
              <a:rPr lang="de-DE" sz="1800" b="0" i="0" u="none" strike="noStrike" baseline="0" dirty="0" err="1">
                <a:solidFill>
                  <a:srgbClr val="004B8E"/>
                </a:solidFill>
                <a:latin typeface="OfficinaSans-Bold"/>
              </a:rPr>
              <a:t>Fussabdruck</a:t>
            </a:r>
            <a:r>
              <a:rPr lang="de-DE" sz="1800" b="0" i="0" u="none" strike="noStrike" baseline="0" dirty="0">
                <a:solidFill>
                  <a:srgbClr val="004B8E"/>
                </a:solidFill>
                <a:latin typeface="OfficinaSans-Bold"/>
              </a:rPr>
              <a:t>» sichtbar machen. Das System </a:t>
            </a:r>
            <a:r>
              <a:rPr lang="de-DE" sz="1800" b="1" i="0" u="none" strike="noStrike" baseline="0" dirty="0">
                <a:solidFill>
                  <a:srgbClr val="004B8E"/>
                </a:solidFill>
                <a:latin typeface="OfficinaSans-Bold"/>
              </a:rPr>
              <a:t>fördert den Dialog innerhalb der Gemeinde</a:t>
            </a:r>
          </a:p>
          <a:p>
            <a:pPr algn="l"/>
            <a:r>
              <a:rPr lang="de-CH" sz="1800" b="0" i="0" u="none" strike="noStrike" baseline="0" dirty="0">
                <a:solidFill>
                  <a:srgbClr val="004B8E"/>
                </a:solidFill>
                <a:latin typeface="OfficinaSans-Bold"/>
              </a:rPr>
              <a:t>Und </a:t>
            </a:r>
            <a:r>
              <a:rPr lang="de-DE" sz="1800" b="0" i="0" u="none" strike="noStrike" baseline="0" dirty="0">
                <a:solidFill>
                  <a:srgbClr val="004B8E"/>
                </a:solidFill>
                <a:latin typeface="OfficinaSans-Bold"/>
              </a:rPr>
              <a:t>darüber hinaus und führt zu einer kontinuierlichen Verringerung </a:t>
            </a:r>
            <a:r>
              <a:rPr lang="de-CH" sz="1800" b="0" i="0" u="none" strike="noStrike" baseline="0" dirty="0">
                <a:solidFill>
                  <a:srgbClr val="004B8E"/>
                </a:solidFill>
                <a:latin typeface="OfficinaSans-Bold"/>
              </a:rPr>
              <a:t>der negativen Umweltauswirkungen.</a:t>
            </a:r>
          </a:p>
          <a:p>
            <a:pPr algn="l"/>
            <a:endParaRPr lang="de-CH" sz="1800" b="0" i="0" u="none" strike="noStrike" baseline="0" dirty="0">
              <a:solidFill>
                <a:srgbClr val="004B8E"/>
              </a:solidFill>
              <a:latin typeface="OfficinaSans-Bold"/>
            </a:endParaRPr>
          </a:p>
          <a:p>
            <a:pPr algn="l"/>
            <a:r>
              <a:rPr lang="de-CH" sz="1800" b="0" i="0" u="none" strike="noStrike" baseline="0" dirty="0">
                <a:solidFill>
                  <a:srgbClr val="004B8E"/>
                </a:solidFill>
                <a:latin typeface="OfficinaSans-Bold"/>
              </a:rPr>
              <a:t>Drei weitere gute Gründe: Betriebswirtschaftlich wichtig und ökologisch bedeutsam, kommunikativer Gemeindeaufbau, vom Prinzip zum Alltagshandeln. </a:t>
            </a:r>
            <a:endParaRPr lang="de-CH" b="0" dirty="0"/>
          </a:p>
        </p:txBody>
      </p:sp>
      <p:sp>
        <p:nvSpPr>
          <p:cNvPr id="4" name="Foliennummernplatzhalter 3"/>
          <p:cNvSpPr>
            <a:spLocks noGrp="1"/>
          </p:cNvSpPr>
          <p:nvPr>
            <p:ph type="sldNum" sz="quarter" idx="5"/>
          </p:nvPr>
        </p:nvSpPr>
        <p:spPr/>
        <p:txBody>
          <a:bodyPr/>
          <a:lstStyle/>
          <a:p>
            <a:fld id="{81492FFE-AE9E-4323-9F33-9EB06E414332}" type="slidenum">
              <a:rPr lang="de-CH" smtClean="0"/>
              <a:t>16</a:t>
            </a:fld>
            <a:endParaRPr lang="de-CH"/>
          </a:p>
        </p:txBody>
      </p:sp>
    </p:spTree>
    <p:extLst>
      <p:ext uri="{BB962C8B-B14F-4D97-AF65-F5344CB8AC3E}">
        <p14:creationId xmlns:p14="http://schemas.microsoft.com/office/powerpoint/2010/main" val="4063343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5E94C51-8184-4DC4-93ED-DFD94E4FA239}" type="slidenum">
              <a:rPr kumimoji="0" lang="de-DE"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de-DE"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48938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CH" dirty="0"/>
          </a:p>
        </p:txBody>
      </p:sp>
      <p:sp>
        <p:nvSpPr>
          <p:cNvPr id="4" name="Foliennummernplatzhalter 3"/>
          <p:cNvSpPr>
            <a:spLocks noGrp="1"/>
          </p:cNvSpPr>
          <p:nvPr>
            <p:ph type="sldNum" sz="quarter" idx="5"/>
          </p:nvPr>
        </p:nvSpPr>
        <p:spPr/>
        <p:txBody>
          <a:bodyPr/>
          <a:lstStyle/>
          <a:p>
            <a:fld id="{81492FFE-AE9E-4323-9F33-9EB06E414332}" type="slidenum">
              <a:rPr lang="de-CH" smtClean="0"/>
              <a:t>4</a:t>
            </a:fld>
            <a:endParaRPr lang="de-CH"/>
          </a:p>
        </p:txBody>
      </p:sp>
    </p:spTree>
    <p:extLst>
      <p:ext uri="{BB962C8B-B14F-4D97-AF65-F5344CB8AC3E}">
        <p14:creationId xmlns:p14="http://schemas.microsoft.com/office/powerpoint/2010/main" val="425819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800" b="0" i="0" u="none" strike="noStrike" baseline="0" dirty="0">
                <a:solidFill>
                  <a:srgbClr val="004B8E"/>
                </a:solidFill>
                <a:latin typeface="OfficinaSans-Book"/>
              </a:rPr>
              <a:t>Die Kirchgemeinde hat sich über Sinn und Nutzen des Umweltmanagementsystems </a:t>
            </a:r>
            <a:r>
              <a:rPr lang="de-CH" sz="1800" b="0" i="0" u="none" strike="noStrike" baseline="0" dirty="0">
                <a:solidFill>
                  <a:srgbClr val="004B8E"/>
                </a:solidFill>
                <a:latin typeface="OfficinaSans-Book"/>
              </a:rPr>
              <a:t>mithilfe einer </a:t>
            </a:r>
            <a:r>
              <a:rPr lang="de-CH" sz="1800" b="1" i="0" u="none" strike="noStrike" baseline="0" dirty="0">
                <a:solidFill>
                  <a:srgbClr val="004B8E"/>
                </a:solidFill>
                <a:latin typeface="OfficinaSans-Book"/>
              </a:rPr>
              <a:t>Chancen-Risiken-Abschätzung</a:t>
            </a:r>
            <a:r>
              <a:rPr lang="de-CH" sz="1800" b="0" i="0" u="none" strike="noStrike" baseline="0" dirty="0">
                <a:solidFill>
                  <a:srgbClr val="004B8E"/>
                </a:solidFill>
                <a:latin typeface="OfficinaSans-Book"/>
              </a:rPr>
              <a:t> informiert </a:t>
            </a:r>
            <a:r>
              <a:rPr lang="de-DE" sz="1800" b="0" i="0" u="none" strike="noStrike" baseline="0" dirty="0">
                <a:solidFill>
                  <a:srgbClr val="004B8E"/>
                </a:solidFill>
                <a:latin typeface="OfficinaSans-Book"/>
              </a:rPr>
              <a:t>und möchte es einführen. Da es sich um ein langfristiges Projekt handelt, ist ein entsprechender </a:t>
            </a:r>
            <a:r>
              <a:rPr lang="de-DE" sz="1800" b="1" i="0" u="none" strike="noStrike" baseline="0" dirty="0">
                <a:solidFill>
                  <a:srgbClr val="004B8E"/>
                </a:solidFill>
                <a:latin typeface="OfficinaSans-Book"/>
              </a:rPr>
              <a:t>Beschluss </a:t>
            </a:r>
            <a:r>
              <a:rPr lang="de-CH" sz="1800" b="1" i="0" u="none" strike="noStrike" baseline="0" dirty="0">
                <a:solidFill>
                  <a:srgbClr val="004B8E"/>
                </a:solidFill>
                <a:latin typeface="OfficinaSans-Book"/>
              </a:rPr>
              <a:t>der leitenden Behörde </a:t>
            </a:r>
            <a:r>
              <a:rPr lang="de-CH" sz="1800" b="0" i="0" u="none" strike="noStrike" baseline="0" dirty="0">
                <a:solidFill>
                  <a:srgbClr val="004B8E"/>
                </a:solidFill>
                <a:latin typeface="OfficinaSans-Book"/>
              </a:rPr>
              <a:t>notwendig. </a:t>
            </a:r>
            <a:r>
              <a:rPr lang="de-DE" sz="1800" b="0" i="0" u="none" strike="noStrike" baseline="0" dirty="0">
                <a:solidFill>
                  <a:srgbClr val="004B8E"/>
                </a:solidFill>
                <a:latin typeface="OfficinaSans-Book"/>
              </a:rPr>
              <a:t>Der Beschluss wird bei der </a:t>
            </a:r>
            <a:r>
              <a:rPr lang="de-CH" sz="1800" b="0" i="0" u="none" strike="noStrike" baseline="0" dirty="0">
                <a:solidFill>
                  <a:srgbClr val="004B8E"/>
                </a:solidFill>
                <a:latin typeface="OfficinaSans-Book"/>
              </a:rPr>
              <a:t>Zertifizierungsstelle oeku Kirchen für die Umwelt angemeldet.</a:t>
            </a:r>
            <a:endParaRPr lang="de-CH" dirty="0"/>
          </a:p>
        </p:txBody>
      </p:sp>
      <p:sp>
        <p:nvSpPr>
          <p:cNvPr id="4" name="Foliennummernplatzhalter 3"/>
          <p:cNvSpPr>
            <a:spLocks noGrp="1"/>
          </p:cNvSpPr>
          <p:nvPr>
            <p:ph type="sldNum" sz="quarter" idx="5"/>
          </p:nvPr>
        </p:nvSpPr>
        <p:spPr/>
        <p:txBody>
          <a:bodyPr/>
          <a:lstStyle/>
          <a:p>
            <a:fld id="{81492FFE-AE9E-4323-9F33-9EB06E414332}" type="slidenum">
              <a:rPr lang="de-CH" smtClean="0"/>
              <a:t>5</a:t>
            </a:fld>
            <a:endParaRPr lang="de-CH"/>
          </a:p>
        </p:txBody>
      </p:sp>
    </p:spTree>
    <p:extLst>
      <p:ext uri="{BB962C8B-B14F-4D97-AF65-F5344CB8AC3E}">
        <p14:creationId xmlns:p14="http://schemas.microsoft.com/office/powerpoint/2010/main" val="278395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800" b="0" i="0" u="none" strike="noStrike" baseline="0" dirty="0">
                <a:solidFill>
                  <a:srgbClr val="004B8E"/>
                </a:solidFill>
                <a:latin typeface="OfficinaSans-Book"/>
              </a:rPr>
              <a:t>Der Kirchgemeinderat oder die Kirchenpflege </a:t>
            </a:r>
            <a:r>
              <a:rPr lang="de-CH" sz="1800" b="0" i="0" u="none" strike="noStrike" baseline="0" dirty="0">
                <a:solidFill>
                  <a:srgbClr val="004B8E"/>
                </a:solidFill>
                <a:latin typeface="OfficinaSans-Book"/>
              </a:rPr>
              <a:t>benennt einen </a:t>
            </a:r>
            <a:r>
              <a:rPr lang="de-CH" sz="1800" b="1" i="0" u="none" strike="noStrike" baseline="0" dirty="0">
                <a:solidFill>
                  <a:srgbClr val="004B8E"/>
                </a:solidFill>
                <a:latin typeface="OfficinaSans-Book"/>
              </a:rPr>
              <a:t>Umweltbeauftragten (UB) </a:t>
            </a:r>
            <a:r>
              <a:rPr lang="de-CH" sz="1800" b="0" i="0" u="none" strike="noStrike" baseline="0" dirty="0">
                <a:solidFill>
                  <a:srgbClr val="004B8E"/>
                </a:solidFill>
                <a:latin typeface="OfficinaSans-Book"/>
              </a:rPr>
              <a:t>und Mitwirkende </a:t>
            </a:r>
            <a:r>
              <a:rPr lang="de-DE" sz="1800" b="0" i="0" u="none" strike="noStrike" baseline="0" dirty="0">
                <a:solidFill>
                  <a:srgbClr val="004B8E"/>
                </a:solidFill>
                <a:latin typeface="OfficinaSans-Book"/>
              </a:rPr>
              <a:t>für das Umweltteam. In einer </a:t>
            </a:r>
            <a:r>
              <a:rPr lang="de-CH" sz="1800" b="1" i="0" u="none" strike="noStrike" baseline="0" dirty="0">
                <a:solidFill>
                  <a:srgbClr val="004B8E"/>
                </a:solidFill>
                <a:latin typeface="OfficinaSans-Book"/>
              </a:rPr>
              <a:t>Auftaktveranstaltung</a:t>
            </a:r>
            <a:r>
              <a:rPr lang="de-CH" sz="1800" b="0" i="0" u="none" strike="noStrike" baseline="0" dirty="0">
                <a:solidFill>
                  <a:srgbClr val="004B8E"/>
                </a:solidFill>
                <a:latin typeface="OfficinaSans-Book"/>
              </a:rPr>
              <a:t> oder durch </a:t>
            </a:r>
            <a:r>
              <a:rPr lang="de-DE" sz="1800" b="0" i="0" u="none" strike="noStrike" baseline="0" dirty="0">
                <a:solidFill>
                  <a:srgbClr val="004B8E"/>
                </a:solidFill>
                <a:latin typeface="OfficinaSans-Book"/>
              </a:rPr>
              <a:t>eine </a:t>
            </a:r>
            <a:r>
              <a:rPr lang="de-DE" sz="1800" b="1" i="0" u="none" strike="noStrike" baseline="0" dirty="0">
                <a:solidFill>
                  <a:srgbClr val="004B8E"/>
                </a:solidFill>
                <a:latin typeface="OfficinaSans-Book"/>
              </a:rPr>
              <a:t>Befragung</a:t>
            </a:r>
            <a:r>
              <a:rPr lang="de-DE" sz="1800" b="0" i="0" u="none" strike="noStrike" baseline="0" dirty="0">
                <a:solidFill>
                  <a:srgbClr val="004B8E"/>
                </a:solidFill>
                <a:latin typeface="OfficinaSans-Book"/>
              </a:rPr>
              <a:t> werden alle Mitarbeitenden </a:t>
            </a:r>
            <a:r>
              <a:rPr lang="de-CH" sz="1800" b="0" i="0" u="none" strike="noStrike" baseline="0" dirty="0">
                <a:solidFill>
                  <a:srgbClr val="004B8E"/>
                </a:solidFill>
                <a:latin typeface="OfficinaSans-Book"/>
              </a:rPr>
              <a:t>(und Gemeindemitglieder) über die geplanten Umweltaktivitäten informiert. Damit zeigt </a:t>
            </a:r>
            <a:r>
              <a:rPr lang="de-DE" sz="1800" b="0" i="0" u="none" strike="noStrike" baseline="0" dirty="0">
                <a:solidFill>
                  <a:srgbClr val="004B8E"/>
                </a:solidFill>
                <a:latin typeface="OfficinaSans-Book"/>
              </a:rPr>
              <a:t>sich, auf welche Resonanz die Einführung des UMS Grüner </a:t>
            </a:r>
            <a:r>
              <a:rPr lang="de-DE" sz="1800" b="0" i="0" u="none" strike="noStrike" baseline="0" dirty="0" err="1">
                <a:solidFill>
                  <a:srgbClr val="004B8E"/>
                </a:solidFill>
                <a:latin typeface="OfficinaSans-Book"/>
              </a:rPr>
              <a:t>Güggel</a:t>
            </a:r>
            <a:r>
              <a:rPr lang="de-DE" sz="1800" b="0" i="0" u="none" strike="noStrike" baseline="0" dirty="0">
                <a:solidFill>
                  <a:srgbClr val="004B8E"/>
                </a:solidFill>
                <a:latin typeface="OfficinaSans-Book"/>
              </a:rPr>
              <a:t> bei </a:t>
            </a:r>
            <a:r>
              <a:rPr lang="de-CH" sz="1800" b="0" i="0" u="none" strike="noStrike" baseline="0" dirty="0">
                <a:solidFill>
                  <a:srgbClr val="004B8E"/>
                </a:solidFill>
                <a:latin typeface="OfficinaSans-Book"/>
              </a:rPr>
              <a:t>den Befragten stösst.</a:t>
            </a:r>
            <a:endParaRPr lang="de-CH" dirty="0"/>
          </a:p>
        </p:txBody>
      </p:sp>
      <p:sp>
        <p:nvSpPr>
          <p:cNvPr id="4" name="Foliennummernplatzhalter 3"/>
          <p:cNvSpPr>
            <a:spLocks noGrp="1"/>
          </p:cNvSpPr>
          <p:nvPr>
            <p:ph type="sldNum" sz="quarter" idx="5"/>
          </p:nvPr>
        </p:nvSpPr>
        <p:spPr/>
        <p:txBody>
          <a:bodyPr/>
          <a:lstStyle/>
          <a:p>
            <a:fld id="{81492FFE-AE9E-4323-9F33-9EB06E414332}" type="slidenum">
              <a:rPr lang="de-CH" smtClean="0"/>
              <a:t>6</a:t>
            </a:fld>
            <a:endParaRPr lang="de-CH"/>
          </a:p>
        </p:txBody>
      </p:sp>
    </p:spTree>
    <p:extLst>
      <p:ext uri="{BB962C8B-B14F-4D97-AF65-F5344CB8AC3E}">
        <p14:creationId xmlns:p14="http://schemas.microsoft.com/office/powerpoint/2010/main" val="93996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800" b="0" i="0" u="none" strike="noStrike" baseline="0" dirty="0">
                <a:solidFill>
                  <a:srgbClr val="004B8E"/>
                </a:solidFill>
                <a:latin typeface="OfficinaSans-Book"/>
              </a:rPr>
              <a:t>In den Schöpfungs- oder Umweltleitlinien </a:t>
            </a:r>
            <a:r>
              <a:rPr lang="de-CH" sz="1800" b="0" i="0" u="none" strike="noStrike" baseline="0" dirty="0">
                <a:solidFill>
                  <a:srgbClr val="004B8E"/>
                </a:solidFill>
                <a:latin typeface="OfficinaSans-Book"/>
              </a:rPr>
              <a:t>formuliert die Kirchgemeinde </a:t>
            </a:r>
            <a:r>
              <a:rPr lang="de-CH" sz="1800" b="1" i="0" u="none" strike="noStrike" baseline="0" dirty="0">
                <a:solidFill>
                  <a:srgbClr val="004B8E"/>
                </a:solidFill>
                <a:latin typeface="OfficinaSans-Book"/>
              </a:rPr>
              <a:t>die langfristigen Zielvorstellungen bzw. Leitideen</a:t>
            </a:r>
            <a:r>
              <a:rPr lang="de-CH" sz="1800" b="0" i="0" u="none" strike="noStrike" baseline="0" dirty="0">
                <a:solidFill>
                  <a:srgbClr val="004B8E"/>
                </a:solidFill>
                <a:latin typeface="OfficinaSans-Book"/>
              </a:rPr>
              <a:t>. Sie bilden </a:t>
            </a:r>
            <a:r>
              <a:rPr lang="de-DE" sz="1800" b="0" i="0" u="none" strike="noStrike" baseline="0" dirty="0">
                <a:solidFill>
                  <a:srgbClr val="004B8E"/>
                </a:solidFill>
                <a:latin typeface="OfficinaSans-Book"/>
              </a:rPr>
              <a:t>die </a:t>
            </a:r>
            <a:r>
              <a:rPr lang="de-DE" sz="1800" b="1" i="0" u="none" strike="noStrike" baseline="0" dirty="0">
                <a:solidFill>
                  <a:srgbClr val="004B8E"/>
                </a:solidFill>
                <a:latin typeface="OfficinaSans-Book"/>
              </a:rPr>
              <a:t>Grundlage</a:t>
            </a:r>
            <a:r>
              <a:rPr lang="de-DE" sz="1800" b="0" i="0" u="none" strike="noStrike" baseline="0" dirty="0">
                <a:solidFill>
                  <a:srgbClr val="004B8E"/>
                </a:solidFill>
                <a:latin typeface="OfficinaSans-Book"/>
              </a:rPr>
              <a:t> für das Umwelthandeln </a:t>
            </a:r>
            <a:r>
              <a:rPr lang="de-CH" sz="1800" b="0" i="0" u="none" strike="noStrike" baseline="0" dirty="0">
                <a:solidFill>
                  <a:srgbClr val="004B8E"/>
                </a:solidFill>
                <a:latin typeface="OfficinaSans-Book"/>
              </a:rPr>
              <a:t>der Gemeinde.</a:t>
            </a:r>
            <a:endParaRPr lang="de-CH" dirty="0"/>
          </a:p>
        </p:txBody>
      </p:sp>
      <p:sp>
        <p:nvSpPr>
          <p:cNvPr id="4" name="Foliennummernplatzhalter 3"/>
          <p:cNvSpPr>
            <a:spLocks noGrp="1"/>
          </p:cNvSpPr>
          <p:nvPr>
            <p:ph type="sldNum" sz="quarter" idx="5"/>
          </p:nvPr>
        </p:nvSpPr>
        <p:spPr/>
        <p:txBody>
          <a:bodyPr/>
          <a:lstStyle/>
          <a:p>
            <a:fld id="{81492FFE-AE9E-4323-9F33-9EB06E414332}" type="slidenum">
              <a:rPr lang="de-CH" smtClean="0"/>
              <a:t>7</a:t>
            </a:fld>
            <a:endParaRPr lang="de-CH"/>
          </a:p>
        </p:txBody>
      </p:sp>
    </p:spTree>
    <p:extLst>
      <p:ext uri="{BB962C8B-B14F-4D97-AF65-F5344CB8AC3E}">
        <p14:creationId xmlns:p14="http://schemas.microsoft.com/office/powerpoint/2010/main" val="218322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800" b="0" i="0" u="none" strike="noStrike" baseline="0" dirty="0">
                <a:solidFill>
                  <a:srgbClr val="004B8E"/>
                </a:solidFill>
                <a:latin typeface="OfficinaSans-Book"/>
              </a:rPr>
              <a:t>Das Umweltteam analysiert und erfasst </a:t>
            </a:r>
            <a:r>
              <a:rPr lang="de-CH" sz="1800" b="0" i="0" u="none" strike="noStrike" baseline="0" dirty="0">
                <a:solidFill>
                  <a:srgbClr val="004B8E"/>
                </a:solidFill>
                <a:latin typeface="OfficinaSans-Book"/>
              </a:rPr>
              <a:t>die wesentlichen Umweltauswirkungen des kirchlichen Betriebes. Die Bestandesaufnahme dient </a:t>
            </a:r>
            <a:r>
              <a:rPr lang="de-DE" sz="1800" b="0" i="0" u="none" strike="noStrike" baseline="0" dirty="0">
                <a:solidFill>
                  <a:srgbClr val="004B8E"/>
                </a:solidFill>
                <a:latin typeface="OfficinaSans-Book"/>
              </a:rPr>
              <a:t>der </a:t>
            </a:r>
            <a:r>
              <a:rPr lang="de-DE" sz="1800" b="1" i="0" u="none" strike="noStrike" baseline="0" dirty="0">
                <a:solidFill>
                  <a:srgbClr val="004B8E"/>
                </a:solidFill>
                <a:latin typeface="OfficinaSans-Book"/>
              </a:rPr>
              <a:t>Ermittlung und Bewertung der </a:t>
            </a:r>
            <a:r>
              <a:rPr lang="de-CH" sz="1800" b="1" i="0" u="none" strike="noStrike" baseline="0" dirty="0">
                <a:solidFill>
                  <a:srgbClr val="004B8E"/>
                </a:solidFill>
                <a:latin typeface="OfficinaSans-Book"/>
              </a:rPr>
              <a:t>wesentlichen Umweltbereiche </a:t>
            </a:r>
            <a:r>
              <a:rPr lang="de-CH" sz="1800" b="0" i="0" u="none" strike="noStrike" baseline="0" dirty="0">
                <a:solidFill>
                  <a:srgbClr val="004B8E"/>
                </a:solidFill>
                <a:latin typeface="OfficinaSans-Book"/>
              </a:rPr>
              <a:t>sowie der Situation bezüglich </a:t>
            </a:r>
            <a:r>
              <a:rPr lang="de-CH" sz="1800" b="1" i="0" u="none" strike="noStrike" baseline="0" dirty="0">
                <a:solidFill>
                  <a:srgbClr val="004B8E"/>
                </a:solidFill>
                <a:latin typeface="OfficinaSans-Book"/>
              </a:rPr>
              <a:t>Arbeitssicherheit und Gesundheit </a:t>
            </a:r>
            <a:r>
              <a:rPr lang="de-CH" sz="1800" b="0" i="0" u="none" strike="noStrike" baseline="0" dirty="0">
                <a:solidFill>
                  <a:srgbClr val="004B8E"/>
                </a:solidFill>
                <a:latin typeface="OfficinaSans-Book"/>
              </a:rPr>
              <a:t>und bildet </a:t>
            </a:r>
            <a:r>
              <a:rPr lang="de-DE" sz="1800" b="0" i="0" u="none" strike="noStrike" baseline="0" dirty="0">
                <a:solidFill>
                  <a:srgbClr val="004B8E"/>
                </a:solidFill>
                <a:latin typeface="OfficinaSans-Book"/>
              </a:rPr>
              <a:t>damit die </a:t>
            </a:r>
            <a:r>
              <a:rPr lang="de-DE" sz="1800" b="1" i="0" u="none" strike="noStrike" baseline="0" dirty="0">
                <a:solidFill>
                  <a:srgbClr val="004B8E"/>
                </a:solidFill>
                <a:latin typeface="OfficinaSans-Book"/>
              </a:rPr>
              <a:t>Grundlage des Umweltprogramms</a:t>
            </a:r>
            <a:r>
              <a:rPr lang="de-DE" sz="1800" b="0" i="0" u="none" strike="noStrike" baseline="0" dirty="0">
                <a:solidFill>
                  <a:srgbClr val="004B8E"/>
                </a:solidFill>
                <a:latin typeface="OfficinaSans-Book"/>
              </a:rPr>
              <a:t>. </a:t>
            </a:r>
            <a:r>
              <a:rPr lang="de-CH" sz="1800" b="0" i="0" u="none" strike="noStrike" baseline="0" dirty="0">
                <a:solidFill>
                  <a:srgbClr val="004B8E"/>
                </a:solidFill>
                <a:latin typeface="OfficinaSans-Book"/>
              </a:rPr>
              <a:t>Eine Energiebuchhaltung (Grünes Datenkonto) hilft </a:t>
            </a:r>
            <a:r>
              <a:rPr lang="de-DE" sz="1800" b="0" i="0" u="none" strike="noStrike" baseline="0" dirty="0">
                <a:solidFill>
                  <a:srgbClr val="004B8E"/>
                </a:solidFill>
                <a:latin typeface="OfficinaSans-Book"/>
              </a:rPr>
              <a:t>bei der Verbrauchskontrolle. So erhält </a:t>
            </a:r>
            <a:r>
              <a:rPr lang="de-CH" sz="1800" b="0" i="0" u="none" strike="noStrike" baseline="0" dirty="0">
                <a:solidFill>
                  <a:srgbClr val="004B8E"/>
                </a:solidFill>
                <a:latin typeface="OfficinaSans-Book"/>
              </a:rPr>
              <a:t>das Team einen detaillierten Überblick über das umweltrelevante Handeln der Gemeinde.</a:t>
            </a:r>
          </a:p>
          <a:p>
            <a:pPr algn="l"/>
            <a:endParaRPr lang="de-CH" sz="1800" b="0" i="0" u="none" strike="noStrike" baseline="0" dirty="0">
              <a:solidFill>
                <a:srgbClr val="004B8E"/>
              </a:solidFill>
              <a:latin typeface="OfficinaSans-Book"/>
            </a:endParaRPr>
          </a:p>
          <a:p>
            <a:pPr marL="171450" indent="-171450">
              <a:buFont typeface="Wingdings" panose="05000000000000000000" pitchFamily="2" charset="2"/>
              <a:buChar char="Ø"/>
            </a:pPr>
            <a:r>
              <a:rPr lang="de-CH" dirty="0"/>
              <a:t>Begehungen (mit (externen) Fachpersonen) für Liegenschaften und allenfalls Umgebung (</a:t>
            </a:r>
            <a:r>
              <a:rPr lang="de-CH" dirty="0" err="1"/>
              <a:t>Biodivesität</a:t>
            </a:r>
            <a:r>
              <a:rPr lang="de-CH" dirty="0"/>
              <a:t>)</a:t>
            </a:r>
          </a:p>
          <a:p>
            <a:pPr marL="171450" indent="-171450">
              <a:buFont typeface="Wingdings" panose="05000000000000000000" pitchFamily="2" charset="2"/>
              <a:buChar char="Ø"/>
            </a:pPr>
            <a:r>
              <a:rPr lang="de-CH" dirty="0"/>
              <a:t>Die angestrebten Verbesserungen bei den Liegenschaften sind im Bereich der Betriebsoptimierung! Der Grüne </a:t>
            </a:r>
            <a:r>
              <a:rPr lang="de-CH" dirty="0" err="1"/>
              <a:t>Güggel</a:t>
            </a:r>
            <a:r>
              <a:rPr lang="de-CH" dirty="0"/>
              <a:t> verlangt keine Sanierungen oder </a:t>
            </a:r>
            <a:r>
              <a:rPr lang="de-CH"/>
              <a:t>Heizungsersatz!</a:t>
            </a:r>
            <a:endParaRPr lang="de-CH" dirty="0"/>
          </a:p>
        </p:txBody>
      </p:sp>
      <p:sp>
        <p:nvSpPr>
          <p:cNvPr id="4" name="Foliennummernplatzhalter 3"/>
          <p:cNvSpPr>
            <a:spLocks noGrp="1"/>
          </p:cNvSpPr>
          <p:nvPr>
            <p:ph type="sldNum" sz="quarter" idx="5"/>
          </p:nvPr>
        </p:nvSpPr>
        <p:spPr/>
        <p:txBody>
          <a:bodyPr/>
          <a:lstStyle/>
          <a:p>
            <a:fld id="{CD97176B-3B26-4BC2-B048-694F24107E22}" type="slidenum">
              <a:rPr lang="de-CH" smtClean="0"/>
              <a:t>8</a:t>
            </a:fld>
            <a:endParaRPr lang="de-CH"/>
          </a:p>
        </p:txBody>
      </p:sp>
    </p:spTree>
    <p:extLst>
      <p:ext uri="{BB962C8B-B14F-4D97-AF65-F5344CB8AC3E}">
        <p14:creationId xmlns:p14="http://schemas.microsoft.com/office/powerpoint/2010/main" val="393298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D97176B-3B26-4BC2-B048-694F24107E22}" type="slidenum">
              <a:rPr kumimoji="0" lang="de-CH"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de-CH"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463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sz="1800" b="0" i="0" u="none" strike="noStrike" baseline="0" dirty="0">
                <a:solidFill>
                  <a:srgbClr val="004B8E"/>
                </a:solidFill>
                <a:latin typeface="OfficinaSans-Book"/>
              </a:rPr>
              <a:t>Aus den bewerteten Ergebnissen der </a:t>
            </a:r>
            <a:r>
              <a:rPr lang="de-CH" sz="1800" b="0" i="0" u="none" strike="noStrike" baseline="0" dirty="0" err="1">
                <a:solidFill>
                  <a:srgbClr val="004B8E"/>
                </a:solidFill>
                <a:latin typeface="OfficinaSans-Book"/>
              </a:rPr>
              <a:t>Umweltbestandesaufnahme</a:t>
            </a:r>
            <a:r>
              <a:rPr lang="de-CH" sz="1800" b="0" i="0" u="none" strike="noStrike" baseline="0" dirty="0">
                <a:solidFill>
                  <a:srgbClr val="004B8E"/>
                </a:solidFill>
                <a:latin typeface="OfficinaSans-Book"/>
              </a:rPr>
              <a:t> </a:t>
            </a:r>
            <a:r>
              <a:rPr lang="de-DE" sz="1800" b="0" i="0" u="none" strike="noStrike" baseline="0" dirty="0">
                <a:solidFill>
                  <a:srgbClr val="004B8E"/>
                </a:solidFill>
                <a:latin typeface="OfficinaSans-Book"/>
              </a:rPr>
              <a:t>und den Vorgaben der Schöpfungsleitlinien </a:t>
            </a:r>
            <a:r>
              <a:rPr lang="de-CH" sz="1800" b="0" i="0" u="none" strike="noStrike" baseline="0" dirty="0">
                <a:solidFill>
                  <a:srgbClr val="004B8E"/>
                </a:solidFill>
                <a:latin typeface="OfficinaSans-Book"/>
              </a:rPr>
              <a:t>entsteht das Umweltprogramm. </a:t>
            </a:r>
            <a:r>
              <a:rPr lang="de-DE" sz="1800" b="0" i="0" u="none" strike="noStrike" baseline="0" dirty="0">
                <a:solidFill>
                  <a:srgbClr val="004B8E"/>
                </a:solidFill>
                <a:latin typeface="OfficinaSans-Book"/>
              </a:rPr>
              <a:t>Hier definiert das Team die </a:t>
            </a:r>
            <a:r>
              <a:rPr lang="de-CH" sz="1800" b="1" i="0" u="none" strike="noStrike" baseline="0" dirty="0">
                <a:solidFill>
                  <a:srgbClr val="004B8E"/>
                </a:solidFill>
                <a:latin typeface="OfficinaSans-Book"/>
              </a:rPr>
              <a:t>Umweltschutzziele</a:t>
            </a:r>
            <a:r>
              <a:rPr lang="de-CH" sz="1800" b="0" i="0" u="none" strike="noStrike" baseline="0" dirty="0">
                <a:solidFill>
                  <a:srgbClr val="004B8E"/>
                </a:solidFill>
                <a:latin typeface="OfficinaSans-Book"/>
              </a:rPr>
              <a:t> und legt die </a:t>
            </a:r>
            <a:r>
              <a:rPr lang="de-CH" sz="1800" b="1" i="0" u="none" strike="noStrike" baseline="0" dirty="0">
                <a:solidFill>
                  <a:srgbClr val="004B8E"/>
                </a:solidFill>
                <a:latin typeface="OfficinaSans-Book"/>
              </a:rPr>
              <a:t>zielführenden Massnahmen</a:t>
            </a:r>
            <a:r>
              <a:rPr lang="de-CH" sz="1800" b="0" i="0" u="none" strike="noStrike" baseline="0" dirty="0">
                <a:solidFill>
                  <a:srgbClr val="004B8E"/>
                </a:solidFill>
                <a:latin typeface="OfficinaSans-Book"/>
              </a:rPr>
              <a:t>, Fristen</a:t>
            </a:r>
          </a:p>
          <a:p>
            <a:pPr algn="l"/>
            <a:r>
              <a:rPr lang="de-CH" sz="1800" b="0" i="0" u="none" strike="noStrike" baseline="0" dirty="0">
                <a:solidFill>
                  <a:srgbClr val="004B8E"/>
                </a:solidFill>
                <a:latin typeface="OfficinaSans-Book"/>
              </a:rPr>
              <a:t>und verantwortlichen Personen fest.</a:t>
            </a:r>
            <a:endParaRPr lang="de-CH" dirty="0"/>
          </a:p>
        </p:txBody>
      </p:sp>
      <p:sp>
        <p:nvSpPr>
          <p:cNvPr id="4" name="Foliennummernplatzhalter 3"/>
          <p:cNvSpPr>
            <a:spLocks noGrp="1"/>
          </p:cNvSpPr>
          <p:nvPr>
            <p:ph type="sldNum" sz="quarter" idx="5"/>
          </p:nvPr>
        </p:nvSpPr>
        <p:spPr/>
        <p:txBody>
          <a:bodyPr/>
          <a:lstStyle/>
          <a:p>
            <a:fld id="{81492FFE-AE9E-4323-9F33-9EB06E414332}" type="slidenum">
              <a:rPr lang="de-CH" smtClean="0"/>
              <a:t>10</a:t>
            </a:fld>
            <a:endParaRPr lang="de-CH"/>
          </a:p>
        </p:txBody>
      </p:sp>
    </p:spTree>
    <p:extLst>
      <p:ext uri="{BB962C8B-B14F-4D97-AF65-F5344CB8AC3E}">
        <p14:creationId xmlns:p14="http://schemas.microsoft.com/office/powerpoint/2010/main" val="419099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sz="1800" b="0" i="0" u="none" strike="noStrike" baseline="0" dirty="0">
                <a:solidFill>
                  <a:srgbClr val="004B8E"/>
                </a:solidFill>
                <a:latin typeface="OfficinaSans-Book"/>
              </a:rPr>
              <a:t>Die wesentlichen Dokumente, welche </a:t>
            </a:r>
            <a:r>
              <a:rPr lang="de-DE" sz="1800" b="0" i="0" u="none" strike="noStrike" baseline="0" dirty="0">
                <a:solidFill>
                  <a:srgbClr val="004B8E"/>
                </a:solidFill>
                <a:latin typeface="OfficinaSans-Book"/>
              </a:rPr>
              <a:t>im Rahmen des UMS erarbeitet </a:t>
            </a:r>
            <a:r>
              <a:rPr lang="de-CH" sz="1800" b="0" i="0" u="none" strike="noStrike" baseline="0" dirty="0">
                <a:solidFill>
                  <a:srgbClr val="004B8E"/>
                </a:solidFill>
                <a:latin typeface="OfficinaSans-Book"/>
              </a:rPr>
              <a:t>wurden, wie die Schöpfungsleitlinien, das Umweltprogramm, Erkenntnisse aus dem Grünen Datenkonto </a:t>
            </a:r>
            <a:r>
              <a:rPr lang="de-DE" sz="1800" b="0" i="0" u="none" strike="noStrike" baseline="0" dirty="0">
                <a:solidFill>
                  <a:srgbClr val="004B8E"/>
                </a:solidFill>
                <a:latin typeface="OfficinaSans-Book"/>
              </a:rPr>
              <a:t>u. a., werden im Umweltbericht </a:t>
            </a:r>
            <a:r>
              <a:rPr lang="de-CH" sz="1800" b="1" i="0" u="none" strike="noStrike" baseline="0" dirty="0">
                <a:solidFill>
                  <a:srgbClr val="004B8E"/>
                </a:solidFill>
                <a:latin typeface="OfficinaSans-Book"/>
              </a:rPr>
              <a:t>zusammengetragen</a:t>
            </a:r>
            <a:r>
              <a:rPr lang="de-CH" sz="1800" b="0" i="0" u="none" strike="noStrike" baseline="0" dirty="0">
                <a:solidFill>
                  <a:srgbClr val="004B8E"/>
                </a:solidFill>
                <a:latin typeface="OfficinaSans-Book"/>
              </a:rPr>
              <a:t>. Mit der späteren </a:t>
            </a:r>
            <a:r>
              <a:rPr lang="de-CH" sz="1800" b="1" i="0" u="none" strike="noStrike" baseline="0" dirty="0">
                <a:solidFill>
                  <a:srgbClr val="004B8E"/>
                </a:solidFill>
                <a:latin typeface="OfficinaSans-Book"/>
              </a:rPr>
              <a:t>Veröffentlichung</a:t>
            </a:r>
            <a:r>
              <a:rPr lang="de-CH" sz="1800" b="0" i="0" u="none" strike="noStrike" baseline="0" dirty="0">
                <a:solidFill>
                  <a:srgbClr val="004B8E"/>
                </a:solidFill>
                <a:latin typeface="OfficinaSans-Book"/>
              </a:rPr>
              <a:t> informiert die Kirchgemeinde ihre Gemeindemitglieder und die Öffentlichkeit über ihr Umweltengagement </a:t>
            </a:r>
            <a:r>
              <a:rPr lang="de-DE" sz="1800" b="0" i="0" u="none" strike="noStrike" baseline="0" dirty="0">
                <a:solidFill>
                  <a:srgbClr val="004B8E"/>
                </a:solidFill>
                <a:latin typeface="OfficinaSans-Book"/>
              </a:rPr>
              <a:t>nach dem Motto: «Tue Gutes </a:t>
            </a:r>
            <a:r>
              <a:rPr lang="de-CH" sz="1800" b="0" i="0" u="none" strike="noStrike" baseline="0" dirty="0">
                <a:solidFill>
                  <a:srgbClr val="004B8E"/>
                </a:solidFill>
                <a:latin typeface="OfficinaSans-Book"/>
              </a:rPr>
              <a:t>und sprich darüber!»</a:t>
            </a:r>
            <a:endParaRPr lang="de-CH" dirty="0"/>
          </a:p>
        </p:txBody>
      </p:sp>
      <p:sp>
        <p:nvSpPr>
          <p:cNvPr id="4" name="Foliennummernplatzhalter 3"/>
          <p:cNvSpPr>
            <a:spLocks noGrp="1"/>
          </p:cNvSpPr>
          <p:nvPr>
            <p:ph type="sldNum" sz="quarter" idx="5"/>
          </p:nvPr>
        </p:nvSpPr>
        <p:spPr/>
        <p:txBody>
          <a:bodyPr/>
          <a:lstStyle/>
          <a:p>
            <a:fld id="{81492FFE-AE9E-4323-9F33-9EB06E414332}" type="slidenum">
              <a:rPr lang="de-CH" smtClean="0"/>
              <a:t>11</a:t>
            </a:fld>
            <a:endParaRPr lang="de-CH"/>
          </a:p>
        </p:txBody>
      </p:sp>
    </p:spTree>
    <p:extLst>
      <p:ext uri="{BB962C8B-B14F-4D97-AF65-F5344CB8AC3E}">
        <p14:creationId xmlns:p14="http://schemas.microsoft.com/office/powerpoint/2010/main" val="3479062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www.oeku.ch/" TargetMode="External"/><Relationship Id="rId2" Type="http://schemas.openxmlformats.org/officeDocument/2006/relationships/hyperlink" Target="mailto:info@oeku.ch" TargetMode="External"/><Relationship Id="rId1" Type="http://schemas.openxmlformats.org/officeDocument/2006/relationships/slideMaster" Target="../slideMasters/slideMaster2.xml"/><Relationship Id="rId4" Type="http://schemas.openxmlformats.org/officeDocument/2006/relationships/hyperlink" Target="http://www.gr&#252;ner-g&#252;ggel.ch/"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www.oeku.ch/" TargetMode="External"/><Relationship Id="rId2" Type="http://schemas.openxmlformats.org/officeDocument/2006/relationships/hyperlink" Target="mailto:info@oeku.ch" TargetMode="External"/><Relationship Id="rId1" Type="http://schemas.openxmlformats.org/officeDocument/2006/relationships/slideMaster" Target="../slideMasters/slideMaster2.xml"/><Relationship Id="rId4" Type="http://schemas.openxmlformats.org/officeDocument/2006/relationships/hyperlink" Target="http://www.gr&#252;ner-g&#252;ggel.ch/"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www.oeku.ch/" TargetMode="External"/><Relationship Id="rId2" Type="http://schemas.openxmlformats.org/officeDocument/2006/relationships/hyperlink" Target="mailto:info@oeku.ch" TargetMode="External"/><Relationship Id="rId1" Type="http://schemas.openxmlformats.org/officeDocument/2006/relationships/slideMaster" Target="../slideMasters/slideMaster2.xml"/><Relationship Id="rId4" Type="http://schemas.openxmlformats.org/officeDocument/2006/relationships/hyperlink" Target="http://www.gr&#252;ner-g&#252;ggel.ch/"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322E7452-59B7-000A-9998-C679909B7E8B}"/>
              </a:ext>
            </a:extLst>
          </p:cNvPr>
          <p:cNvSpPr>
            <a:spLocks noGrp="1" noChangeArrowheads="1"/>
          </p:cNvSpPr>
          <p:nvPr>
            <p:ph idx="1"/>
          </p:nvPr>
        </p:nvSpPr>
        <p:spPr bwMode="auto">
          <a:xfrm>
            <a:off x="1398187" y="1466851"/>
            <a:ext cx="10184214"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de-CH" altLang="de-DE" dirty="0"/>
          </a:p>
        </p:txBody>
      </p:sp>
      <p:sp>
        <p:nvSpPr>
          <p:cNvPr id="3" name="Rectangle 7">
            <a:extLst>
              <a:ext uri="{FF2B5EF4-FFF2-40B4-BE49-F238E27FC236}">
                <a16:creationId xmlns:a16="http://schemas.microsoft.com/office/drawing/2014/main" id="{AEC83D60-4DDC-206B-FE10-B8513B6DC39C}"/>
              </a:ext>
            </a:extLst>
          </p:cNvPr>
          <p:cNvSpPr>
            <a:spLocks noGrp="1" noChangeArrowheads="1"/>
          </p:cNvSpPr>
          <p:nvPr>
            <p:ph type="title"/>
          </p:nvPr>
        </p:nvSpPr>
        <p:spPr bwMode="auto">
          <a:xfrm>
            <a:off x="1398187" y="271465"/>
            <a:ext cx="874899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de-CH" altLang="de-DE" dirty="0"/>
          </a:p>
        </p:txBody>
      </p:sp>
      <p:sp>
        <p:nvSpPr>
          <p:cNvPr id="4" name="Rectangle 9">
            <a:extLst>
              <a:ext uri="{FF2B5EF4-FFF2-40B4-BE49-F238E27FC236}">
                <a16:creationId xmlns:a16="http://schemas.microsoft.com/office/drawing/2014/main" id="{76481F82-07E1-9931-4D11-99DAB7B57F21}"/>
              </a:ext>
            </a:extLst>
          </p:cNvPr>
          <p:cNvSpPr>
            <a:spLocks noGrp="1" noChangeArrowheads="1"/>
          </p:cNvSpPr>
          <p:nvPr>
            <p:ph type="dt" sz="half" idx="2"/>
          </p:nvPr>
        </p:nvSpPr>
        <p:spPr bwMode="auto">
          <a:xfrm>
            <a:off x="1398187" y="6248400"/>
            <a:ext cx="227730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5DB43A"/>
                </a:solidFill>
                <a:latin typeface="ITC Officina Sans Book" panose="020B0500000000000000" pitchFamily="34" charset="0"/>
              </a:defRPr>
            </a:lvl1pPr>
          </a:lstStyle>
          <a:p>
            <a:pPr>
              <a:defRPr/>
            </a:pPr>
            <a:fld id="{1215685F-715F-471F-8B89-7553F30B5389}" type="datetime1">
              <a:rPr lang="de-DE" altLang="de-DE" smtClean="0"/>
              <a:t>30.03.23</a:t>
            </a:fld>
            <a:endParaRPr lang="de-CH" altLang="de-DE" dirty="0"/>
          </a:p>
        </p:txBody>
      </p:sp>
      <p:sp>
        <p:nvSpPr>
          <p:cNvPr id="8" name="Rectangle 10">
            <a:extLst>
              <a:ext uri="{FF2B5EF4-FFF2-40B4-BE49-F238E27FC236}">
                <a16:creationId xmlns:a16="http://schemas.microsoft.com/office/drawing/2014/main" id="{BB3582D8-4202-D463-B4B3-62100C2CBD81}"/>
              </a:ext>
            </a:extLst>
          </p:cNvPr>
          <p:cNvSpPr>
            <a:spLocks noGrp="1" noChangeArrowheads="1"/>
          </p:cNvSpPr>
          <p:nvPr>
            <p:ph type="ftr" sz="quarter" idx="3"/>
          </p:nvPr>
        </p:nvSpPr>
        <p:spPr bwMode="auto">
          <a:xfrm>
            <a:off x="4377744" y="6248400"/>
            <a:ext cx="3962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5DB43A"/>
                </a:solidFill>
                <a:latin typeface="ITC Officina Sans Book" panose="020B0500000000000000" pitchFamily="34" charset="0"/>
              </a:defRPr>
            </a:lvl1pPr>
          </a:lstStyle>
          <a:p>
            <a:pPr>
              <a:defRPr/>
            </a:pPr>
            <a:r>
              <a:rPr lang="de-CH" altLang="de-DE"/>
              <a:t>Titel der Veranstaltung</a:t>
            </a:r>
            <a:endParaRPr lang="de-CH" altLang="de-DE" dirty="0"/>
          </a:p>
        </p:txBody>
      </p:sp>
      <p:sp>
        <p:nvSpPr>
          <p:cNvPr id="10" name="Rectangle 11">
            <a:extLst>
              <a:ext uri="{FF2B5EF4-FFF2-40B4-BE49-F238E27FC236}">
                <a16:creationId xmlns:a16="http://schemas.microsoft.com/office/drawing/2014/main" id="{0451D249-BBEA-766C-A67C-B0D94C9CEC99}"/>
              </a:ext>
            </a:extLst>
          </p:cNvPr>
          <p:cNvSpPr>
            <a:spLocks noGrp="1" noChangeArrowheads="1"/>
          </p:cNvSpPr>
          <p:nvPr>
            <p:ph type="sldNum" sz="quarter" idx="4"/>
          </p:nvPr>
        </p:nvSpPr>
        <p:spPr bwMode="auto">
          <a:xfrm>
            <a:off x="904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5DB43A"/>
                </a:solidFill>
                <a:latin typeface="ITC Officina Sans Book" panose="020B0500000000000000" pitchFamily="34" charset="0"/>
              </a:defRPr>
            </a:lvl1pPr>
          </a:lstStyle>
          <a:p>
            <a:pPr>
              <a:defRPr/>
            </a:pPr>
            <a:fld id="{6436E9D4-87B7-440C-A6CE-E3C7BD031D26}" type="slidenum">
              <a:rPr lang="de-CH" altLang="de-DE" smtClean="0"/>
              <a:pPr>
                <a:defRPr/>
              </a:pPr>
              <a:t>‹Nr.›</a:t>
            </a:fld>
            <a:endParaRPr lang="de-CH" altLang="de-DE"/>
          </a:p>
        </p:txBody>
      </p:sp>
    </p:spTree>
    <p:extLst>
      <p:ext uri="{BB962C8B-B14F-4D97-AF65-F5344CB8AC3E}">
        <p14:creationId xmlns:p14="http://schemas.microsoft.com/office/powerpoint/2010/main" val="4167918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a:xfrm>
            <a:off x="1398187" y="1556793"/>
            <a:ext cx="10184213" cy="4530725"/>
          </a:xfrm>
        </p:spPr>
        <p:txBody>
          <a:bodyPr vert="eaVert"/>
          <a:lstStyle>
            <a:lvl1pPr indent="-252000">
              <a:defRPr/>
            </a:lvl1pPr>
            <a:lvl2pPr indent="-252000">
              <a:defRPr/>
            </a:lvl2pPr>
            <a:lvl3pPr indent="-252000">
              <a:defRPr/>
            </a:lvl3pPr>
            <a:lvl4pPr indent="-252000">
              <a:defRPr/>
            </a:lvl4pPr>
            <a:lvl5pPr indent="-252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8" name="Rectangle 7">
            <a:extLst>
              <a:ext uri="{FF2B5EF4-FFF2-40B4-BE49-F238E27FC236}">
                <a16:creationId xmlns:a16="http://schemas.microsoft.com/office/drawing/2014/main" id="{08D521AC-736B-D398-83B6-22332031668C}"/>
              </a:ext>
            </a:extLst>
          </p:cNvPr>
          <p:cNvSpPr>
            <a:spLocks noGrp="1" noChangeArrowheads="1"/>
          </p:cNvSpPr>
          <p:nvPr>
            <p:ph type="title"/>
          </p:nvPr>
        </p:nvSpPr>
        <p:spPr bwMode="auto">
          <a:xfrm>
            <a:off x="1428692" y="277814"/>
            <a:ext cx="8718485"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de-CH" altLang="de-DE" dirty="0"/>
          </a:p>
        </p:txBody>
      </p:sp>
      <p:sp>
        <p:nvSpPr>
          <p:cNvPr id="4" name="Rectangle 9">
            <a:extLst>
              <a:ext uri="{FF2B5EF4-FFF2-40B4-BE49-F238E27FC236}">
                <a16:creationId xmlns:a16="http://schemas.microsoft.com/office/drawing/2014/main" id="{985BD2F2-3674-C913-E1CA-A2919144B7BE}"/>
              </a:ext>
            </a:extLst>
          </p:cNvPr>
          <p:cNvSpPr>
            <a:spLocks noGrp="1" noChangeArrowheads="1"/>
          </p:cNvSpPr>
          <p:nvPr>
            <p:ph type="dt" sz="half" idx="2"/>
          </p:nvPr>
        </p:nvSpPr>
        <p:spPr bwMode="auto">
          <a:xfrm>
            <a:off x="1398187" y="6248400"/>
            <a:ext cx="227730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5DB43A"/>
                </a:solidFill>
                <a:latin typeface="ITC Officina Sans Book" panose="020B0500000000000000" pitchFamily="34" charset="0"/>
              </a:defRPr>
            </a:lvl1pPr>
          </a:lstStyle>
          <a:p>
            <a:pPr>
              <a:defRPr/>
            </a:pPr>
            <a:fld id="{87869222-2F39-45DA-B308-A45DA427AF0B}" type="datetime1">
              <a:rPr lang="de-DE" altLang="de-DE" smtClean="0"/>
              <a:t>30.03.23</a:t>
            </a:fld>
            <a:endParaRPr lang="de-CH" altLang="de-DE" dirty="0"/>
          </a:p>
        </p:txBody>
      </p:sp>
      <p:sp>
        <p:nvSpPr>
          <p:cNvPr id="5" name="Rectangle 10">
            <a:extLst>
              <a:ext uri="{FF2B5EF4-FFF2-40B4-BE49-F238E27FC236}">
                <a16:creationId xmlns:a16="http://schemas.microsoft.com/office/drawing/2014/main" id="{662F78FF-58C3-BB9E-BFA1-8886B9DA0AA0}"/>
              </a:ext>
            </a:extLst>
          </p:cNvPr>
          <p:cNvSpPr>
            <a:spLocks noGrp="1" noChangeArrowheads="1"/>
          </p:cNvSpPr>
          <p:nvPr>
            <p:ph type="ftr" sz="quarter" idx="3"/>
          </p:nvPr>
        </p:nvSpPr>
        <p:spPr bwMode="auto">
          <a:xfrm>
            <a:off x="4377744" y="6248400"/>
            <a:ext cx="3962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5DB43A"/>
                </a:solidFill>
                <a:latin typeface="ITC Officina Sans Book" panose="020B0500000000000000" pitchFamily="34" charset="0"/>
              </a:defRPr>
            </a:lvl1pPr>
          </a:lstStyle>
          <a:p>
            <a:pPr>
              <a:defRPr/>
            </a:pPr>
            <a:r>
              <a:rPr lang="de-CH" altLang="de-DE"/>
              <a:t>Titel der Veranstaltung</a:t>
            </a:r>
            <a:endParaRPr lang="de-CH" altLang="de-DE" dirty="0"/>
          </a:p>
        </p:txBody>
      </p:sp>
      <p:sp>
        <p:nvSpPr>
          <p:cNvPr id="9" name="Rectangle 11">
            <a:extLst>
              <a:ext uri="{FF2B5EF4-FFF2-40B4-BE49-F238E27FC236}">
                <a16:creationId xmlns:a16="http://schemas.microsoft.com/office/drawing/2014/main" id="{6AF59101-E1B9-0D23-1EBB-738B207A2428}"/>
              </a:ext>
            </a:extLst>
          </p:cNvPr>
          <p:cNvSpPr>
            <a:spLocks noGrp="1" noChangeArrowheads="1"/>
          </p:cNvSpPr>
          <p:nvPr>
            <p:ph type="sldNum" sz="quarter" idx="4"/>
          </p:nvPr>
        </p:nvSpPr>
        <p:spPr bwMode="auto">
          <a:xfrm>
            <a:off x="904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5DB43A"/>
                </a:solidFill>
                <a:latin typeface="ITC Officina Sans Book" panose="020B0500000000000000" pitchFamily="34" charset="0"/>
              </a:defRPr>
            </a:lvl1pPr>
          </a:lstStyle>
          <a:p>
            <a:pPr>
              <a:defRPr/>
            </a:pPr>
            <a:fld id="{6436E9D4-87B7-440C-A6CE-E3C7BD031D26}" type="slidenum">
              <a:rPr lang="de-CH" altLang="de-DE" smtClean="0"/>
              <a:pPr>
                <a:defRPr/>
              </a:pPr>
              <a:t>‹Nr.›</a:t>
            </a:fld>
            <a:endParaRPr lang="de-CH" altLang="de-DE"/>
          </a:p>
        </p:txBody>
      </p:sp>
    </p:spTree>
    <p:extLst>
      <p:ext uri="{BB962C8B-B14F-4D97-AF65-F5344CB8AC3E}">
        <p14:creationId xmlns:p14="http://schemas.microsoft.com/office/powerpoint/2010/main" val="2383962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0032437" y="1124744"/>
            <a:ext cx="1549963" cy="5006181"/>
          </a:xfrm>
        </p:spPr>
        <p:txBody>
          <a:bodyPr vert="eaVert" anchor="t"/>
          <a:lstStyle/>
          <a:p>
            <a:r>
              <a:rPr lang="de-DE"/>
              <a:t>Mastertitelformat bearbeiten</a:t>
            </a:r>
            <a:endParaRPr lang="de-CH"/>
          </a:p>
        </p:txBody>
      </p:sp>
      <p:sp>
        <p:nvSpPr>
          <p:cNvPr id="3" name="Vertikaler Textplatzhalter 2"/>
          <p:cNvSpPr>
            <a:spLocks noGrp="1"/>
          </p:cNvSpPr>
          <p:nvPr>
            <p:ph type="body" orient="vert" idx="1"/>
          </p:nvPr>
        </p:nvSpPr>
        <p:spPr>
          <a:xfrm>
            <a:off x="1398187" y="1124743"/>
            <a:ext cx="8442229" cy="5006182"/>
          </a:xfrm>
        </p:spPr>
        <p:txBody>
          <a:bodyPr vert="eaVert"/>
          <a:lstStyle>
            <a:lvl1pPr indent="-252000">
              <a:defRPr/>
            </a:lvl1pPr>
            <a:lvl2pPr indent="-252000">
              <a:defRPr/>
            </a:lvl2pPr>
            <a:lvl3pPr indent="-252000">
              <a:defRPr/>
            </a:lvl3pPr>
            <a:lvl4pPr indent="-252000">
              <a:defRPr/>
            </a:lvl4pPr>
            <a:lvl5pPr indent="-252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Rectangle 9">
            <a:extLst>
              <a:ext uri="{FF2B5EF4-FFF2-40B4-BE49-F238E27FC236}">
                <a16:creationId xmlns:a16="http://schemas.microsoft.com/office/drawing/2014/main" id="{6FF5057A-1DEF-C834-297C-EE53987C8886}"/>
              </a:ext>
            </a:extLst>
          </p:cNvPr>
          <p:cNvSpPr>
            <a:spLocks noGrp="1" noChangeArrowheads="1"/>
          </p:cNvSpPr>
          <p:nvPr>
            <p:ph type="dt" sz="half" idx="2"/>
          </p:nvPr>
        </p:nvSpPr>
        <p:spPr bwMode="auto">
          <a:xfrm>
            <a:off x="1398187" y="6248400"/>
            <a:ext cx="227730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5DB43A"/>
                </a:solidFill>
                <a:latin typeface="ITC Officina Sans Book" panose="020B0500000000000000" pitchFamily="34" charset="0"/>
              </a:defRPr>
            </a:lvl1pPr>
          </a:lstStyle>
          <a:p>
            <a:pPr>
              <a:defRPr/>
            </a:pPr>
            <a:fld id="{EE756D50-0AAA-431A-B19D-BEEE8E04D5F1}" type="datetime1">
              <a:rPr lang="de-DE" altLang="de-DE" smtClean="0"/>
              <a:t>30.03.23</a:t>
            </a:fld>
            <a:endParaRPr lang="de-CH" altLang="de-DE" dirty="0"/>
          </a:p>
        </p:txBody>
      </p:sp>
      <p:sp>
        <p:nvSpPr>
          <p:cNvPr id="5" name="Rectangle 10">
            <a:extLst>
              <a:ext uri="{FF2B5EF4-FFF2-40B4-BE49-F238E27FC236}">
                <a16:creationId xmlns:a16="http://schemas.microsoft.com/office/drawing/2014/main" id="{F6D97F7E-32F5-67BF-8908-AD980D633510}"/>
              </a:ext>
            </a:extLst>
          </p:cNvPr>
          <p:cNvSpPr>
            <a:spLocks noGrp="1" noChangeArrowheads="1"/>
          </p:cNvSpPr>
          <p:nvPr>
            <p:ph type="ftr" sz="quarter" idx="3"/>
          </p:nvPr>
        </p:nvSpPr>
        <p:spPr bwMode="auto">
          <a:xfrm>
            <a:off x="4377744" y="6248400"/>
            <a:ext cx="3962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5DB43A"/>
                </a:solidFill>
                <a:latin typeface="ITC Officina Sans Book" panose="020B0500000000000000" pitchFamily="34" charset="0"/>
              </a:defRPr>
            </a:lvl1pPr>
          </a:lstStyle>
          <a:p>
            <a:pPr>
              <a:defRPr/>
            </a:pPr>
            <a:r>
              <a:rPr lang="de-CH" altLang="de-DE"/>
              <a:t>Titel der Veranstaltung</a:t>
            </a:r>
            <a:endParaRPr lang="de-CH" altLang="de-DE" dirty="0"/>
          </a:p>
        </p:txBody>
      </p:sp>
      <p:sp>
        <p:nvSpPr>
          <p:cNvPr id="9" name="Rectangle 11">
            <a:extLst>
              <a:ext uri="{FF2B5EF4-FFF2-40B4-BE49-F238E27FC236}">
                <a16:creationId xmlns:a16="http://schemas.microsoft.com/office/drawing/2014/main" id="{2464606F-2360-0A18-BE26-A29FE513041A}"/>
              </a:ext>
            </a:extLst>
          </p:cNvPr>
          <p:cNvSpPr>
            <a:spLocks noGrp="1" noChangeArrowheads="1"/>
          </p:cNvSpPr>
          <p:nvPr>
            <p:ph type="sldNum" sz="quarter" idx="4"/>
          </p:nvPr>
        </p:nvSpPr>
        <p:spPr bwMode="auto">
          <a:xfrm>
            <a:off x="904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5DB43A"/>
                </a:solidFill>
                <a:latin typeface="ITC Officina Sans Book" panose="020B0500000000000000" pitchFamily="34" charset="0"/>
              </a:defRPr>
            </a:lvl1pPr>
          </a:lstStyle>
          <a:p>
            <a:pPr>
              <a:defRPr/>
            </a:pPr>
            <a:fld id="{6436E9D4-87B7-440C-A6CE-E3C7BD031D26}" type="slidenum">
              <a:rPr lang="de-CH" altLang="de-DE" smtClean="0"/>
              <a:pPr>
                <a:defRPr/>
              </a:pPr>
              <a:t>‹Nr.›</a:t>
            </a:fld>
            <a:endParaRPr lang="de-CH" altLang="de-DE"/>
          </a:p>
        </p:txBody>
      </p:sp>
    </p:spTree>
    <p:extLst>
      <p:ext uri="{BB962C8B-B14F-4D97-AF65-F5344CB8AC3E}">
        <p14:creationId xmlns:p14="http://schemas.microsoft.com/office/powerpoint/2010/main" val="2667132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und Diagramm oder Organigramm">
    <p:spTree>
      <p:nvGrpSpPr>
        <p:cNvPr id="1" name=""/>
        <p:cNvGrpSpPr/>
        <p:nvPr/>
      </p:nvGrpSpPr>
      <p:grpSpPr>
        <a:xfrm>
          <a:off x="0" y="0"/>
          <a:ext cx="0" cy="0"/>
          <a:chOff x="0" y="0"/>
          <a:chExt cx="0" cy="0"/>
        </a:xfrm>
      </p:grpSpPr>
      <p:sp>
        <p:nvSpPr>
          <p:cNvPr id="3" name="SmartArt-Platzhalter 2"/>
          <p:cNvSpPr>
            <a:spLocks noGrp="1"/>
          </p:cNvSpPr>
          <p:nvPr>
            <p:ph type="dgm" idx="1"/>
          </p:nvPr>
        </p:nvSpPr>
        <p:spPr>
          <a:xfrm>
            <a:off x="1398187" y="1466851"/>
            <a:ext cx="10184212" cy="4530725"/>
          </a:xfrm>
        </p:spPr>
        <p:txBody>
          <a:bodyPr/>
          <a:lstStyle/>
          <a:p>
            <a:pPr lvl="0"/>
            <a:r>
              <a:rPr lang="de-DE" noProof="0"/>
              <a:t>Klicken Sie auf das Symbol, um die SmartArt-Grafik hinzuzufügen</a:t>
            </a:r>
            <a:endParaRPr lang="de-CH" noProof="0"/>
          </a:p>
        </p:txBody>
      </p:sp>
      <p:sp>
        <p:nvSpPr>
          <p:cNvPr id="5" name="Rectangle 7">
            <a:extLst>
              <a:ext uri="{FF2B5EF4-FFF2-40B4-BE49-F238E27FC236}">
                <a16:creationId xmlns:a16="http://schemas.microsoft.com/office/drawing/2014/main" id="{1FAD21BC-090B-CFFE-8564-6C5BD5C93225}"/>
              </a:ext>
            </a:extLst>
          </p:cNvPr>
          <p:cNvSpPr>
            <a:spLocks noGrp="1" noChangeArrowheads="1"/>
          </p:cNvSpPr>
          <p:nvPr>
            <p:ph type="title"/>
          </p:nvPr>
        </p:nvSpPr>
        <p:spPr bwMode="auto">
          <a:xfrm>
            <a:off x="1398187" y="271465"/>
            <a:ext cx="8740112"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de-CH" altLang="de-DE" dirty="0"/>
          </a:p>
        </p:txBody>
      </p:sp>
      <p:sp>
        <p:nvSpPr>
          <p:cNvPr id="8" name="Rectangle 9">
            <a:extLst>
              <a:ext uri="{FF2B5EF4-FFF2-40B4-BE49-F238E27FC236}">
                <a16:creationId xmlns:a16="http://schemas.microsoft.com/office/drawing/2014/main" id="{13AD8789-9144-136B-D7CE-950E821A2A29}"/>
              </a:ext>
            </a:extLst>
          </p:cNvPr>
          <p:cNvSpPr>
            <a:spLocks noGrp="1" noChangeArrowheads="1"/>
          </p:cNvSpPr>
          <p:nvPr>
            <p:ph type="dt" sz="half" idx="2"/>
          </p:nvPr>
        </p:nvSpPr>
        <p:spPr bwMode="auto">
          <a:xfrm>
            <a:off x="1398187" y="6248400"/>
            <a:ext cx="227730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5DB43A"/>
                </a:solidFill>
                <a:latin typeface="ITC Officina Sans Book" panose="020B0500000000000000" pitchFamily="34" charset="0"/>
              </a:defRPr>
            </a:lvl1pPr>
          </a:lstStyle>
          <a:p>
            <a:pPr>
              <a:defRPr/>
            </a:pPr>
            <a:fld id="{79F25593-D6DE-4074-8060-6A8FE9DC41B3}" type="datetime1">
              <a:rPr lang="de-DE" altLang="de-DE" smtClean="0"/>
              <a:t>30.03.23</a:t>
            </a:fld>
            <a:endParaRPr lang="de-CH" altLang="de-DE" dirty="0"/>
          </a:p>
        </p:txBody>
      </p:sp>
      <p:sp>
        <p:nvSpPr>
          <p:cNvPr id="9" name="Rectangle 10">
            <a:extLst>
              <a:ext uri="{FF2B5EF4-FFF2-40B4-BE49-F238E27FC236}">
                <a16:creationId xmlns:a16="http://schemas.microsoft.com/office/drawing/2014/main" id="{374B2277-D0BB-3F27-E95A-681DFFB7F218}"/>
              </a:ext>
            </a:extLst>
          </p:cNvPr>
          <p:cNvSpPr>
            <a:spLocks noGrp="1" noChangeArrowheads="1"/>
          </p:cNvSpPr>
          <p:nvPr>
            <p:ph type="ftr" sz="quarter" idx="3"/>
          </p:nvPr>
        </p:nvSpPr>
        <p:spPr bwMode="auto">
          <a:xfrm>
            <a:off x="4377744" y="6248400"/>
            <a:ext cx="3962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5DB43A"/>
                </a:solidFill>
                <a:latin typeface="ITC Officina Sans Book" panose="020B0500000000000000" pitchFamily="34" charset="0"/>
              </a:defRPr>
            </a:lvl1pPr>
          </a:lstStyle>
          <a:p>
            <a:pPr>
              <a:defRPr/>
            </a:pPr>
            <a:r>
              <a:rPr lang="de-CH" altLang="de-DE"/>
              <a:t>Titel der Veranstaltung</a:t>
            </a:r>
            <a:endParaRPr lang="de-CH" altLang="de-DE" dirty="0"/>
          </a:p>
        </p:txBody>
      </p:sp>
      <p:sp>
        <p:nvSpPr>
          <p:cNvPr id="10" name="Rectangle 11">
            <a:extLst>
              <a:ext uri="{FF2B5EF4-FFF2-40B4-BE49-F238E27FC236}">
                <a16:creationId xmlns:a16="http://schemas.microsoft.com/office/drawing/2014/main" id="{D9507E7B-03B5-80A8-326A-714563E2C1ED}"/>
              </a:ext>
            </a:extLst>
          </p:cNvPr>
          <p:cNvSpPr>
            <a:spLocks noGrp="1" noChangeArrowheads="1"/>
          </p:cNvSpPr>
          <p:nvPr>
            <p:ph type="sldNum" sz="quarter" idx="4"/>
          </p:nvPr>
        </p:nvSpPr>
        <p:spPr bwMode="auto">
          <a:xfrm>
            <a:off x="904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5DB43A"/>
                </a:solidFill>
                <a:latin typeface="ITC Officina Sans Book" panose="020B0500000000000000" pitchFamily="34" charset="0"/>
              </a:defRPr>
            </a:lvl1pPr>
          </a:lstStyle>
          <a:p>
            <a:pPr>
              <a:defRPr/>
            </a:pPr>
            <a:fld id="{6436E9D4-87B7-440C-A6CE-E3C7BD031D26}" type="slidenum">
              <a:rPr lang="de-CH" altLang="de-DE" smtClean="0"/>
              <a:pPr>
                <a:defRPr/>
              </a:pPr>
              <a:t>‹Nr.›</a:t>
            </a:fld>
            <a:endParaRPr lang="de-CH" altLang="de-DE"/>
          </a:p>
        </p:txBody>
      </p:sp>
    </p:spTree>
    <p:extLst>
      <p:ext uri="{BB962C8B-B14F-4D97-AF65-F5344CB8AC3E}">
        <p14:creationId xmlns:p14="http://schemas.microsoft.com/office/powerpoint/2010/main" val="3471032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sp>
        <p:nvSpPr>
          <p:cNvPr id="3" name="SmartArt-Platzhalter 2">
            <a:extLst>
              <a:ext uri="{FF2B5EF4-FFF2-40B4-BE49-F238E27FC236}">
                <a16:creationId xmlns:a16="http://schemas.microsoft.com/office/drawing/2014/main" id="{2C4B167C-4BC2-4970-A2CF-D652487FA18D}"/>
              </a:ext>
            </a:extLst>
          </p:cNvPr>
          <p:cNvSpPr>
            <a:spLocks noGrp="1"/>
          </p:cNvSpPr>
          <p:nvPr>
            <p:ph type="dgm" idx="1"/>
          </p:nvPr>
        </p:nvSpPr>
        <p:spPr>
          <a:xfrm>
            <a:off x="1398187" y="1466851"/>
            <a:ext cx="10184212" cy="4530725"/>
          </a:xfrm>
        </p:spPr>
        <p:txBody>
          <a:bodyPr/>
          <a:lstStyle/>
          <a:p>
            <a:pPr lvl="0"/>
            <a:r>
              <a:rPr lang="de-DE" noProof="0"/>
              <a:t>Klicken Sie auf das Symbol, um die SmartArt-Grafik hinzuzufügen</a:t>
            </a:r>
            <a:endParaRPr lang="de-CH" noProof="0"/>
          </a:p>
        </p:txBody>
      </p:sp>
      <p:sp>
        <p:nvSpPr>
          <p:cNvPr id="2" name="Rectangle 9">
            <a:extLst>
              <a:ext uri="{FF2B5EF4-FFF2-40B4-BE49-F238E27FC236}">
                <a16:creationId xmlns:a16="http://schemas.microsoft.com/office/drawing/2014/main" id="{68B30B98-0CF9-196E-B587-01C2E05BD0DB}"/>
              </a:ext>
            </a:extLst>
          </p:cNvPr>
          <p:cNvSpPr>
            <a:spLocks noGrp="1" noChangeArrowheads="1"/>
          </p:cNvSpPr>
          <p:nvPr>
            <p:ph type="dt" sz="half" idx="2"/>
          </p:nvPr>
        </p:nvSpPr>
        <p:spPr bwMode="auto">
          <a:xfrm>
            <a:off x="1398187" y="6248400"/>
            <a:ext cx="227730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5DB43A"/>
                </a:solidFill>
                <a:latin typeface="ITC Officina Sans Book" panose="020B0500000000000000" pitchFamily="34" charset="0"/>
              </a:defRPr>
            </a:lvl1pPr>
          </a:lstStyle>
          <a:p>
            <a:pPr>
              <a:defRPr/>
            </a:pPr>
            <a:fld id="{A160E9EF-E9A4-4CCF-B261-2E1D5A165AE3}" type="datetime1">
              <a:rPr lang="de-DE" altLang="de-DE" smtClean="0"/>
              <a:t>30.03.23</a:t>
            </a:fld>
            <a:endParaRPr lang="de-CH" altLang="de-DE" dirty="0"/>
          </a:p>
        </p:txBody>
      </p:sp>
      <p:sp>
        <p:nvSpPr>
          <p:cNvPr id="4" name="Rectangle 10">
            <a:extLst>
              <a:ext uri="{FF2B5EF4-FFF2-40B4-BE49-F238E27FC236}">
                <a16:creationId xmlns:a16="http://schemas.microsoft.com/office/drawing/2014/main" id="{81E8DE10-A5EF-AF21-5133-B2E031EA6E34}"/>
              </a:ext>
            </a:extLst>
          </p:cNvPr>
          <p:cNvSpPr>
            <a:spLocks noGrp="1" noChangeArrowheads="1"/>
          </p:cNvSpPr>
          <p:nvPr>
            <p:ph type="ftr" sz="quarter" idx="3"/>
          </p:nvPr>
        </p:nvSpPr>
        <p:spPr bwMode="auto">
          <a:xfrm>
            <a:off x="4377744" y="6248400"/>
            <a:ext cx="3962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5DB43A"/>
                </a:solidFill>
                <a:latin typeface="ITC Officina Sans Book" panose="020B0500000000000000" pitchFamily="34" charset="0"/>
              </a:defRPr>
            </a:lvl1pPr>
          </a:lstStyle>
          <a:p>
            <a:pPr>
              <a:defRPr/>
            </a:pPr>
            <a:r>
              <a:rPr lang="de-CH" altLang="de-DE"/>
              <a:t>Titel der Veranstaltung</a:t>
            </a:r>
            <a:endParaRPr lang="de-CH" altLang="de-DE" dirty="0"/>
          </a:p>
        </p:txBody>
      </p:sp>
      <p:sp>
        <p:nvSpPr>
          <p:cNvPr id="6" name="Rectangle 11">
            <a:extLst>
              <a:ext uri="{FF2B5EF4-FFF2-40B4-BE49-F238E27FC236}">
                <a16:creationId xmlns:a16="http://schemas.microsoft.com/office/drawing/2014/main" id="{D9DD8F58-FC7F-9A2F-3BE4-84F6F477CD8C}"/>
              </a:ext>
            </a:extLst>
          </p:cNvPr>
          <p:cNvSpPr>
            <a:spLocks noGrp="1" noChangeArrowheads="1"/>
          </p:cNvSpPr>
          <p:nvPr>
            <p:ph type="sldNum" sz="quarter" idx="4"/>
          </p:nvPr>
        </p:nvSpPr>
        <p:spPr bwMode="auto">
          <a:xfrm>
            <a:off x="904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5DB43A"/>
                </a:solidFill>
                <a:latin typeface="ITC Officina Sans Book" panose="020B0500000000000000" pitchFamily="34" charset="0"/>
              </a:defRPr>
            </a:lvl1pPr>
          </a:lstStyle>
          <a:p>
            <a:pPr>
              <a:defRPr/>
            </a:pPr>
            <a:fld id="{6436E9D4-87B7-440C-A6CE-E3C7BD031D26}" type="slidenum">
              <a:rPr lang="de-CH" altLang="de-DE" smtClean="0"/>
              <a:pPr>
                <a:defRPr/>
              </a:pPr>
              <a:t>‹Nr.›</a:t>
            </a:fld>
            <a:endParaRPr lang="de-CH" altLang="de-DE"/>
          </a:p>
        </p:txBody>
      </p:sp>
    </p:spTree>
    <p:extLst>
      <p:ext uri="{BB962C8B-B14F-4D97-AF65-F5344CB8AC3E}">
        <p14:creationId xmlns:p14="http://schemas.microsoft.com/office/powerpoint/2010/main" val="2821391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el, Text und Bild">
    <p:spTree>
      <p:nvGrpSpPr>
        <p:cNvPr id="1" name=""/>
        <p:cNvGrpSpPr/>
        <p:nvPr/>
      </p:nvGrpSpPr>
      <p:grpSpPr>
        <a:xfrm>
          <a:off x="0" y="0"/>
          <a:ext cx="0" cy="0"/>
          <a:chOff x="0" y="0"/>
          <a:chExt cx="0" cy="0"/>
        </a:xfrm>
      </p:grpSpPr>
      <p:sp>
        <p:nvSpPr>
          <p:cNvPr id="3" name="Textplatzhalter 2"/>
          <p:cNvSpPr>
            <a:spLocks noGrp="1"/>
          </p:cNvSpPr>
          <p:nvPr>
            <p:ph type="body" sz="half" idx="1" hasCustomPrompt="1"/>
          </p:nvPr>
        </p:nvSpPr>
        <p:spPr>
          <a:xfrm>
            <a:off x="1398187" y="1340769"/>
            <a:ext cx="4975980" cy="4831433"/>
          </a:xfrm>
        </p:spPr>
        <p:txBody>
          <a:bodyPr/>
          <a:lstStyle>
            <a:lvl1pPr marL="355600" indent="-252000">
              <a:defRPr/>
            </a:lvl1pPr>
            <a:lvl2pPr marL="719138" indent="-261938">
              <a:defRPr/>
            </a:lvl2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8" name="Bildplatzhalter 7">
            <a:extLst>
              <a:ext uri="{FF2B5EF4-FFF2-40B4-BE49-F238E27FC236}">
                <a16:creationId xmlns:a16="http://schemas.microsoft.com/office/drawing/2014/main" id="{BBFFDAE0-5580-D8FC-6217-FE2AF6597569}"/>
              </a:ext>
            </a:extLst>
          </p:cNvPr>
          <p:cNvSpPr>
            <a:spLocks noGrp="1"/>
          </p:cNvSpPr>
          <p:nvPr>
            <p:ph type="pic" sz="quarter" idx="11"/>
          </p:nvPr>
        </p:nvSpPr>
        <p:spPr>
          <a:xfrm>
            <a:off x="6606420" y="1340769"/>
            <a:ext cx="4975980" cy="4831432"/>
          </a:xfrm>
        </p:spPr>
        <p:txBody>
          <a:bodyPr/>
          <a:lstStyle/>
          <a:p>
            <a:r>
              <a:rPr lang="de-DE"/>
              <a:t>Bild durch Klicken auf Symbol hinzufügen</a:t>
            </a:r>
            <a:endParaRPr lang="de-CH"/>
          </a:p>
        </p:txBody>
      </p:sp>
      <p:sp>
        <p:nvSpPr>
          <p:cNvPr id="9" name="Rectangle 7">
            <a:extLst>
              <a:ext uri="{FF2B5EF4-FFF2-40B4-BE49-F238E27FC236}">
                <a16:creationId xmlns:a16="http://schemas.microsoft.com/office/drawing/2014/main" id="{2FCDD5D8-1A91-1373-E0F1-EF72548CE8C9}"/>
              </a:ext>
            </a:extLst>
          </p:cNvPr>
          <p:cNvSpPr>
            <a:spLocks noGrp="1" noChangeArrowheads="1"/>
          </p:cNvSpPr>
          <p:nvPr>
            <p:ph type="title"/>
          </p:nvPr>
        </p:nvSpPr>
        <p:spPr bwMode="auto">
          <a:xfrm>
            <a:off x="1398187" y="277814"/>
            <a:ext cx="874899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de-CH" altLang="de-DE" dirty="0"/>
          </a:p>
        </p:txBody>
      </p:sp>
      <p:sp>
        <p:nvSpPr>
          <p:cNvPr id="6" name="Rectangle 9">
            <a:extLst>
              <a:ext uri="{FF2B5EF4-FFF2-40B4-BE49-F238E27FC236}">
                <a16:creationId xmlns:a16="http://schemas.microsoft.com/office/drawing/2014/main" id="{1303BFB7-65F7-3690-542B-ACD9BD17AE21}"/>
              </a:ext>
            </a:extLst>
          </p:cNvPr>
          <p:cNvSpPr>
            <a:spLocks noGrp="1" noChangeArrowheads="1"/>
          </p:cNvSpPr>
          <p:nvPr>
            <p:ph type="dt" sz="half" idx="2"/>
          </p:nvPr>
        </p:nvSpPr>
        <p:spPr bwMode="auto">
          <a:xfrm>
            <a:off x="1398187" y="6248400"/>
            <a:ext cx="227730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5DB43A"/>
                </a:solidFill>
                <a:latin typeface="ITC Officina Sans Book" panose="020B0500000000000000" pitchFamily="34" charset="0"/>
              </a:defRPr>
            </a:lvl1pPr>
          </a:lstStyle>
          <a:p>
            <a:pPr>
              <a:defRPr/>
            </a:pPr>
            <a:fld id="{363582D6-09B3-4ACF-AAC0-05F9A4AA622D}" type="datetime1">
              <a:rPr lang="de-DE" altLang="de-DE" smtClean="0"/>
              <a:t>30.03.23</a:t>
            </a:fld>
            <a:endParaRPr lang="de-CH" altLang="de-DE" dirty="0"/>
          </a:p>
        </p:txBody>
      </p:sp>
      <p:sp>
        <p:nvSpPr>
          <p:cNvPr id="7" name="Rectangle 10">
            <a:extLst>
              <a:ext uri="{FF2B5EF4-FFF2-40B4-BE49-F238E27FC236}">
                <a16:creationId xmlns:a16="http://schemas.microsoft.com/office/drawing/2014/main" id="{AD7AA5E2-A957-CBFD-1A76-EF32B2AD77D6}"/>
              </a:ext>
            </a:extLst>
          </p:cNvPr>
          <p:cNvSpPr>
            <a:spLocks noGrp="1" noChangeArrowheads="1"/>
          </p:cNvSpPr>
          <p:nvPr>
            <p:ph type="ftr" sz="quarter" idx="3"/>
          </p:nvPr>
        </p:nvSpPr>
        <p:spPr bwMode="auto">
          <a:xfrm>
            <a:off x="4377744" y="6248400"/>
            <a:ext cx="3962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5DB43A"/>
                </a:solidFill>
                <a:latin typeface="ITC Officina Sans Book" panose="020B0500000000000000" pitchFamily="34" charset="0"/>
              </a:defRPr>
            </a:lvl1pPr>
          </a:lstStyle>
          <a:p>
            <a:pPr>
              <a:defRPr/>
            </a:pPr>
            <a:r>
              <a:rPr lang="de-CH" altLang="de-DE"/>
              <a:t>Titel der Veranstaltung</a:t>
            </a:r>
            <a:endParaRPr lang="de-CH" altLang="de-DE" dirty="0"/>
          </a:p>
        </p:txBody>
      </p:sp>
      <p:sp>
        <p:nvSpPr>
          <p:cNvPr id="10" name="Rectangle 11">
            <a:extLst>
              <a:ext uri="{FF2B5EF4-FFF2-40B4-BE49-F238E27FC236}">
                <a16:creationId xmlns:a16="http://schemas.microsoft.com/office/drawing/2014/main" id="{0AF2DEE8-98F7-235D-9120-6F48E4662C84}"/>
              </a:ext>
            </a:extLst>
          </p:cNvPr>
          <p:cNvSpPr>
            <a:spLocks noGrp="1" noChangeArrowheads="1"/>
          </p:cNvSpPr>
          <p:nvPr>
            <p:ph type="sldNum" sz="quarter" idx="4"/>
          </p:nvPr>
        </p:nvSpPr>
        <p:spPr bwMode="auto">
          <a:xfrm>
            <a:off x="904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5DB43A"/>
                </a:solidFill>
                <a:latin typeface="ITC Officina Sans Book" panose="020B0500000000000000" pitchFamily="34" charset="0"/>
              </a:defRPr>
            </a:lvl1pPr>
          </a:lstStyle>
          <a:p>
            <a:pPr>
              <a:defRPr/>
            </a:pPr>
            <a:fld id="{6436E9D4-87B7-440C-A6CE-E3C7BD031D26}" type="slidenum">
              <a:rPr lang="de-CH" altLang="de-DE" smtClean="0"/>
              <a:pPr>
                <a:defRPr/>
              </a:pPr>
              <a:t>‹Nr.›</a:t>
            </a:fld>
            <a:endParaRPr lang="de-CH" altLang="de-DE"/>
          </a:p>
        </p:txBody>
      </p:sp>
    </p:spTree>
    <p:extLst>
      <p:ext uri="{BB962C8B-B14F-4D97-AF65-F5344CB8AC3E}">
        <p14:creationId xmlns:p14="http://schemas.microsoft.com/office/powerpoint/2010/main" val="299012351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Bild und Text">
    <p:spTree>
      <p:nvGrpSpPr>
        <p:cNvPr id="1" name=""/>
        <p:cNvGrpSpPr/>
        <p:nvPr/>
      </p:nvGrpSpPr>
      <p:grpSpPr>
        <a:xfrm>
          <a:off x="0" y="0"/>
          <a:ext cx="0" cy="0"/>
          <a:chOff x="0" y="0"/>
          <a:chExt cx="0" cy="0"/>
        </a:xfrm>
      </p:grpSpPr>
      <p:sp>
        <p:nvSpPr>
          <p:cNvPr id="3" name="Textplatzhalter 2"/>
          <p:cNvSpPr>
            <a:spLocks noGrp="1"/>
          </p:cNvSpPr>
          <p:nvPr>
            <p:ph type="body" sz="half" idx="1"/>
          </p:nvPr>
        </p:nvSpPr>
        <p:spPr>
          <a:xfrm>
            <a:off x="6704077" y="1340769"/>
            <a:ext cx="4878325" cy="4767431"/>
          </a:xfrm>
        </p:spPr>
        <p:txBody>
          <a:bodyPr/>
          <a:lstStyle>
            <a:lvl1pPr marL="266700" indent="-252000">
              <a:defRPr/>
            </a:lvl1pPr>
            <a:lvl2pPr marL="719138" indent="-252000">
              <a:defRPr/>
            </a:lvl2pPr>
            <a:lvl3pPr marL="1163638" indent="-252000">
              <a:defRPr/>
            </a:lvl3pPr>
            <a:lvl4pPr marL="1616075" indent="-252000">
              <a:defRPr/>
            </a:lvl4pPr>
            <a:lvl5pPr marL="2058988" indent="-252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8" name="Bildplatzhalter 7">
            <a:extLst>
              <a:ext uri="{FF2B5EF4-FFF2-40B4-BE49-F238E27FC236}">
                <a16:creationId xmlns:a16="http://schemas.microsoft.com/office/drawing/2014/main" id="{BBFFDAE0-5580-D8FC-6217-FE2AF6597569}"/>
              </a:ext>
            </a:extLst>
          </p:cNvPr>
          <p:cNvSpPr>
            <a:spLocks noGrp="1"/>
          </p:cNvSpPr>
          <p:nvPr>
            <p:ph type="pic" sz="quarter" idx="11"/>
          </p:nvPr>
        </p:nvSpPr>
        <p:spPr>
          <a:xfrm>
            <a:off x="1398187" y="1340769"/>
            <a:ext cx="4878326" cy="4767431"/>
          </a:xfrm>
        </p:spPr>
        <p:txBody>
          <a:bodyPr/>
          <a:lstStyle/>
          <a:p>
            <a:r>
              <a:rPr lang="de-DE"/>
              <a:t>Bild durch Klicken auf Symbol hinzufügen</a:t>
            </a:r>
            <a:endParaRPr lang="de-CH"/>
          </a:p>
        </p:txBody>
      </p:sp>
      <p:sp>
        <p:nvSpPr>
          <p:cNvPr id="7" name="Rectangle 7">
            <a:extLst>
              <a:ext uri="{FF2B5EF4-FFF2-40B4-BE49-F238E27FC236}">
                <a16:creationId xmlns:a16="http://schemas.microsoft.com/office/drawing/2014/main" id="{548BE41A-A5C0-9EF9-95C3-7E4D3C3B3A9D}"/>
              </a:ext>
            </a:extLst>
          </p:cNvPr>
          <p:cNvSpPr>
            <a:spLocks noGrp="1" noChangeArrowheads="1"/>
          </p:cNvSpPr>
          <p:nvPr>
            <p:ph type="title"/>
          </p:nvPr>
        </p:nvSpPr>
        <p:spPr bwMode="auto">
          <a:xfrm>
            <a:off x="1398186" y="271465"/>
            <a:ext cx="8757867"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de-CH" altLang="de-DE" dirty="0"/>
          </a:p>
        </p:txBody>
      </p:sp>
      <p:sp>
        <p:nvSpPr>
          <p:cNvPr id="9" name="Rectangle 9">
            <a:extLst>
              <a:ext uri="{FF2B5EF4-FFF2-40B4-BE49-F238E27FC236}">
                <a16:creationId xmlns:a16="http://schemas.microsoft.com/office/drawing/2014/main" id="{8D25D56A-B29F-7973-A964-BE7ACCD9375B}"/>
              </a:ext>
            </a:extLst>
          </p:cNvPr>
          <p:cNvSpPr>
            <a:spLocks noGrp="1" noChangeArrowheads="1"/>
          </p:cNvSpPr>
          <p:nvPr>
            <p:ph type="dt" sz="half" idx="2"/>
          </p:nvPr>
        </p:nvSpPr>
        <p:spPr bwMode="auto">
          <a:xfrm>
            <a:off x="1398187" y="6248400"/>
            <a:ext cx="227730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5DB43A"/>
                </a:solidFill>
                <a:latin typeface="ITC Officina Sans Book" panose="020B0500000000000000" pitchFamily="34" charset="0"/>
              </a:defRPr>
            </a:lvl1pPr>
          </a:lstStyle>
          <a:p>
            <a:pPr>
              <a:defRPr/>
            </a:pPr>
            <a:fld id="{3D1619D9-577E-4F96-B2CF-59EB040F59BC}" type="datetime1">
              <a:rPr lang="de-DE" altLang="de-DE" smtClean="0"/>
              <a:t>30.03.23</a:t>
            </a:fld>
            <a:endParaRPr lang="de-CH" altLang="de-DE" dirty="0"/>
          </a:p>
        </p:txBody>
      </p:sp>
      <p:sp>
        <p:nvSpPr>
          <p:cNvPr id="10" name="Rectangle 10">
            <a:extLst>
              <a:ext uri="{FF2B5EF4-FFF2-40B4-BE49-F238E27FC236}">
                <a16:creationId xmlns:a16="http://schemas.microsoft.com/office/drawing/2014/main" id="{5974ABC8-0D0A-87CA-58A1-DEAECAD9BE7E}"/>
              </a:ext>
            </a:extLst>
          </p:cNvPr>
          <p:cNvSpPr>
            <a:spLocks noGrp="1" noChangeArrowheads="1"/>
          </p:cNvSpPr>
          <p:nvPr>
            <p:ph type="ftr" sz="quarter" idx="3"/>
          </p:nvPr>
        </p:nvSpPr>
        <p:spPr bwMode="auto">
          <a:xfrm>
            <a:off x="4377744" y="6248400"/>
            <a:ext cx="3962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5DB43A"/>
                </a:solidFill>
                <a:latin typeface="ITC Officina Sans Book" panose="020B0500000000000000" pitchFamily="34" charset="0"/>
              </a:defRPr>
            </a:lvl1pPr>
          </a:lstStyle>
          <a:p>
            <a:pPr>
              <a:defRPr/>
            </a:pPr>
            <a:r>
              <a:rPr lang="de-CH" altLang="de-DE"/>
              <a:t>Titel der Veranstaltung</a:t>
            </a:r>
            <a:endParaRPr lang="de-CH" altLang="de-DE" dirty="0"/>
          </a:p>
        </p:txBody>
      </p:sp>
      <p:sp>
        <p:nvSpPr>
          <p:cNvPr id="11" name="Rectangle 11">
            <a:extLst>
              <a:ext uri="{FF2B5EF4-FFF2-40B4-BE49-F238E27FC236}">
                <a16:creationId xmlns:a16="http://schemas.microsoft.com/office/drawing/2014/main" id="{A33FBFDC-9626-84FD-A65B-6D9BEDE1FEAC}"/>
              </a:ext>
            </a:extLst>
          </p:cNvPr>
          <p:cNvSpPr>
            <a:spLocks noGrp="1" noChangeArrowheads="1"/>
          </p:cNvSpPr>
          <p:nvPr>
            <p:ph type="sldNum" sz="quarter" idx="4"/>
          </p:nvPr>
        </p:nvSpPr>
        <p:spPr bwMode="auto">
          <a:xfrm>
            <a:off x="904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5DB43A"/>
                </a:solidFill>
                <a:latin typeface="ITC Officina Sans Book" panose="020B0500000000000000" pitchFamily="34" charset="0"/>
              </a:defRPr>
            </a:lvl1pPr>
          </a:lstStyle>
          <a:p>
            <a:pPr>
              <a:defRPr/>
            </a:pPr>
            <a:fld id="{6436E9D4-87B7-440C-A6CE-E3C7BD031D26}" type="slidenum">
              <a:rPr lang="de-CH" altLang="de-DE" smtClean="0"/>
              <a:pPr>
                <a:defRPr/>
              </a:pPr>
              <a:t>‹Nr.›</a:t>
            </a:fld>
            <a:endParaRPr lang="de-CH" altLang="de-DE"/>
          </a:p>
        </p:txBody>
      </p:sp>
    </p:spTree>
    <p:extLst>
      <p:ext uri="{BB962C8B-B14F-4D97-AF65-F5344CB8AC3E}">
        <p14:creationId xmlns:p14="http://schemas.microsoft.com/office/powerpoint/2010/main" val="349879846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7C3384-9D4E-5DD2-ACA0-9155BC99029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6D982C4F-6F3F-81B4-182F-DDA11B280B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CBBC4FD2-AA87-899A-A05E-8E9DF3E004D5}"/>
              </a:ext>
            </a:extLst>
          </p:cNvPr>
          <p:cNvSpPr>
            <a:spLocks noGrp="1"/>
          </p:cNvSpPr>
          <p:nvPr>
            <p:ph type="dt" sz="half" idx="10"/>
          </p:nvPr>
        </p:nvSpPr>
        <p:spPr/>
        <p:txBody>
          <a:bodyPr/>
          <a:lstStyle/>
          <a:p>
            <a:fld id="{4E551CFB-123D-4F16-8C7E-A004490BEED1}" type="datetimeFigureOut">
              <a:rPr lang="de-CH" smtClean="0"/>
              <a:t>30.03.23</a:t>
            </a:fld>
            <a:endParaRPr lang="de-CH"/>
          </a:p>
        </p:txBody>
      </p:sp>
      <p:sp>
        <p:nvSpPr>
          <p:cNvPr id="5" name="Fußzeilenplatzhalter 4">
            <a:extLst>
              <a:ext uri="{FF2B5EF4-FFF2-40B4-BE49-F238E27FC236}">
                <a16:creationId xmlns:a16="http://schemas.microsoft.com/office/drawing/2014/main" id="{201D6293-296C-925C-F54F-184CFC7B2261}"/>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DAFA2FC-9C1C-E26E-5DF2-79975C1B243A}"/>
              </a:ext>
            </a:extLst>
          </p:cNvPr>
          <p:cNvSpPr>
            <a:spLocks noGrp="1"/>
          </p:cNvSpPr>
          <p:nvPr>
            <p:ph type="sldNum" sz="quarter" idx="12"/>
          </p:nvPr>
        </p:nvSpPr>
        <p:spPr/>
        <p:txBody>
          <a:bodyPr/>
          <a:lstStyle/>
          <a:p>
            <a:fld id="{45DC9A21-D88E-4FBE-8F47-04FB25EAB7D1}" type="slidenum">
              <a:rPr lang="de-CH" smtClean="0"/>
              <a:t>‹Nr.›</a:t>
            </a:fld>
            <a:endParaRPr lang="de-CH"/>
          </a:p>
        </p:txBody>
      </p:sp>
    </p:spTree>
    <p:extLst>
      <p:ext uri="{BB962C8B-B14F-4D97-AF65-F5344CB8AC3E}">
        <p14:creationId xmlns:p14="http://schemas.microsoft.com/office/powerpoint/2010/main" val="1811815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583499" y="1600201"/>
            <a:ext cx="9998901" cy="4530725"/>
          </a:xfrm>
        </p:spPr>
        <p:txBody>
          <a:bodyPr/>
          <a:lstStyle>
            <a:lvl1pPr indent="-252000">
              <a:defRPr/>
            </a:lvl1pPr>
            <a:lvl2pPr indent="-252000">
              <a:defRPr/>
            </a:lvl2pPr>
            <a:lvl3pPr indent="-252000">
              <a:defRPr/>
            </a:lvl3pPr>
            <a:lvl4pPr indent="-252000">
              <a:defRPr/>
            </a:lvl4pPr>
            <a:lvl5pPr indent="-252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9">
            <a:extLst>
              <a:ext uri="{FF2B5EF4-FFF2-40B4-BE49-F238E27FC236}">
                <a16:creationId xmlns:a16="http://schemas.microsoft.com/office/drawing/2014/main" id="{688D0C7F-DFDB-4BC0-8339-C2F6E51D9C65}"/>
              </a:ext>
            </a:extLst>
          </p:cNvPr>
          <p:cNvSpPr>
            <a:spLocks noGrp="1" noChangeArrowheads="1"/>
          </p:cNvSpPr>
          <p:nvPr>
            <p:ph type="dt" sz="half" idx="10"/>
          </p:nvPr>
        </p:nvSpPr>
        <p:spPr>
          <a:xfrm>
            <a:off x="1583499" y="6251575"/>
            <a:ext cx="2277301" cy="457200"/>
          </a:xfrm>
          <a:ln/>
        </p:spPr>
        <p:txBody>
          <a:bodyPr/>
          <a:lstStyle>
            <a:lvl1pPr>
              <a:defRPr/>
            </a:lvl1pPr>
          </a:lstStyle>
          <a:p>
            <a:pPr>
              <a:defRPr/>
            </a:pPr>
            <a:fld id="{57EE1338-5DF0-4A86-B7EF-202DD115360B}" type="datetimeFigureOut">
              <a:rPr lang="de-CH" altLang="de-DE"/>
              <a:pPr>
                <a:defRPr/>
              </a:pPr>
              <a:t>30.03.23</a:t>
            </a:fld>
            <a:endParaRPr lang="de-CH" altLang="de-DE"/>
          </a:p>
        </p:txBody>
      </p:sp>
      <p:sp>
        <p:nvSpPr>
          <p:cNvPr id="5" name="Rectangle 10">
            <a:extLst>
              <a:ext uri="{FF2B5EF4-FFF2-40B4-BE49-F238E27FC236}">
                <a16:creationId xmlns:a16="http://schemas.microsoft.com/office/drawing/2014/main" id="{61EF1A04-CC57-4AA4-BE94-9406DE85580A}"/>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6" name="Rectangle 11">
            <a:extLst>
              <a:ext uri="{FF2B5EF4-FFF2-40B4-BE49-F238E27FC236}">
                <a16:creationId xmlns:a16="http://schemas.microsoft.com/office/drawing/2014/main" id="{57CD1817-5E67-4749-A432-6E4DAA93DD89}"/>
              </a:ext>
            </a:extLst>
          </p:cNvPr>
          <p:cNvSpPr>
            <a:spLocks noGrp="1" noChangeArrowheads="1"/>
          </p:cNvSpPr>
          <p:nvPr>
            <p:ph type="sldNum" sz="quarter" idx="12"/>
          </p:nvPr>
        </p:nvSpPr>
        <p:spPr>
          <a:ln/>
        </p:spPr>
        <p:txBody>
          <a:bodyPr/>
          <a:lstStyle>
            <a:lvl1pPr>
              <a:defRPr/>
            </a:lvl1pPr>
          </a:lstStyle>
          <a:p>
            <a:pPr>
              <a:defRPr/>
            </a:pPr>
            <a:fld id="{17F083CE-A6A4-453E-8859-245F7C9162E7}" type="slidenum">
              <a:rPr lang="de-CH" altLang="de-DE"/>
              <a:pPr>
                <a:defRPr/>
              </a:pPr>
              <a:t>‹Nr.›</a:t>
            </a:fld>
            <a:endParaRPr lang="de-CH" altLang="de-DE"/>
          </a:p>
        </p:txBody>
      </p:sp>
      <p:sp>
        <p:nvSpPr>
          <p:cNvPr id="8" name="Title 7">
            <a:extLst>
              <a:ext uri="{FF2B5EF4-FFF2-40B4-BE49-F238E27FC236}">
                <a16:creationId xmlns:a16="http://schemas.microsoft.com/office/drawing/2014/main" id="{A33FAE52-E3B1-7FF3-A0D8-46DA6AB42B52}"/>
              </a:ext>
            </a:extLst>
          </p:cNvPr>
          <p:cNvSpPr>
            <a:spLocks noGrp="1" noChangeArrowheads="1"/>
          </p:cNvSpPr>
          <p:nvPr>
            <p:ph type="title"/>
          </p:nvPr>
        </p:nvSpPr>
        <p:spPr bwMode="auto">
          <a:xfrm>
            <a:off x="1583499" y="277814"/>
            <a:ext cx="8352928"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de-CH" altLang="de-DE"/>
          </a:p>
        </p:txBody>
      </p:sp>
    </p:spTree>
    <p:extLst>
      <p:ext uri="{BB962C8B-B14F-4D97-AF65-F5344CB8AC3E}">
        <p14:creationId xmlns:p14="http://schemas.microsoft.com/office/powerpoint/2010/main" val="3819247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bschnittstitel">
    <p:spTree>
      <p:nvGrpSpPr>
        <p:cNvPr id="1" name=""/>
        <p:cNvGrpSpPr/>
        <p:nvPr/>
      </p:nvGrpSpPr>
      <p:grpSpPr>
        <a:xfrm>
          <a:off x="0" y="0"/>
          <a:ext cx="0" cy="0"/>
          <a:chOff x="0" y="0"/>
          <a:chExt cx="0" cy="0"/>
        </a:xfrm>
      </p:grpSpPr>
      <p:sp>
        <p:nvSpPr>
          <p:cNvPr id="2" name="Titel 1"/>
          <p:cNvSpPr>
            <a:spLocks noGrp="1"/>
          </p:cNvSpPr>
          <p:nvPr>
            <p:ph type="title"/>
          </p:nvPr>
        </p:nvSpPr>
        <p:spPr>
          <a:xfrm>
            <a:off x="1499122" y="3924301"/>
            <a:ext cx="8417751" cy="656828"/>
          </a:xfrm>
        </p:spPr>
        <p:txBody>
          <a:bodyPr anchor="t"/>
          <a:lstStyle>
            <a:lvl1pPr algn="l">
              <a:defRPr sz="4000" b="1" cap="all"/>
            </a:lvl1pPr>
          </a:lstStyle>
          <a:p>
            <a:r>
              <a:rPr lang="de-DE"/>
              <a:t>Mastertitelformat bearbeiten</a:t>
            </a:r>
            <a:endParaRPr lang="de-CH" dirty="0"/>
          </a:p>
        </p:txBody>
      </p:sp>
      <p:sp>
        <p:nvSpPr>
          <p:cNvPr id="3" name="Textplatzhalter 2"/>
          <p:cNvSpPr>
            <a:spLocks noGrp="1"/>
          </p:cNvSpPr>
          <p:nvPr>
            <p:ph type="body" idx="1"/>
          </p:nvPr>
        </p:nvSpPr>
        <p:spPr>
          <a:xfrm>
            <a:off x="1499122" y="4689277"/>
            <a:ext cx="8417751" cy="482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Rectangle 9">
            <a:extLst>
              <a:ext uri="{FF2B5EF4-FFF2-40B4-BE49-F238E27FC236}">
                <a16:creationId xmlns:a16="http://schemas.microsoft.com/office/drawing/2014/main" id="{32395609-EF00-4417-B7C2-78E0772D5A77}"/>
              </a:ext>
            </a:extLst>
          </p:cNvPr>
          <p:cNvSpPr>
            <a:spLocks noGrp="1" noChangeArrowheads="1"/>
          </p:cNvSpPr>
          <p:nvPr>
            <p:ph type="dt" sz="half" idx="10"/>
          </p:nvPr>
        </p:nvSpPr>
        <p:spPr>
          <a:ln/>
        </p:spPr>
        <p:txBody>
          <a:bodyPr/>
          <a:lstStyle>
            <a:lvl1pPr>
              <a:defRPr/>
            </a:lvl1pPr>
          </a:lstStyle>
          <a:p>
            <a:pPr>
              <a:defRPr/>
            </a:pPr>
            <a:fld id="{F0E1601A-3FE0-4DEB-B598-5271A1E10639}" type="datetimeFigureOut">
              <a:rPr lang="de-CH" altLang="de-DE"/>
              <a:pPr>
                <a:defRPr/>
              </a:pPr>
              <a:t>30.03.23</a:t>
            </a:fld>
            <a:endParaRPr lang="de-CH" altLang="de-DE"/>
          </a:p>
        </p:txBody>
      </p:sp>
      <p:sp>
        <p:nvSpPr>
          <p:cNvPr id="5" name="Rectangle 10">
            <a:extLst>
              <a:ext uri="{FF2B5EF4-FFF2-40B4-BE49-F238E27FC236}">
                <a16:creationId xmlns:a16="http://schemas.microsoft.com/office/drawing/2014/main" id="{E5B86204-6CF2-4EFA-A247-B0D3B8FE815E}"/>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6" name="Rectangle 11">
            <a:extLst>
              <a:ext uri="{FF2B5EF4-FFF2-40B4-BE49-F238E27FC236}">
                <a16:creationId xmlns:a16="http://schemas.microsoft.com/office/drawing/2014/main" id="{D846D52C-30B4-4EB3-81AA-1BCD0584B92D}"/>
              </a:ext>
            </a:extLst>
          </p:cNvPr>
          <p:cNvSpPr>
            <a:spLocks noGrp="1" noChangeArrowheads="1"/>
          </p:cNvSpPr>
          <p:nvPr>
            <p:ph type="sldNum" sz="quarter" idx="12"/>
          </p:nvPr>
        </p:nvSpPr>
        <p:spPr>
          <a:ln/>
        </p:spPr>
        <p:txBody>
          <a:bodyPr/>
          <a:lstStyle>
            <a:lvl1pPr>
              <a:defRPr/>
            </a:lvl1pPr>
          </a:lstStyle>
          <a:p>
            <a:pPr>
              <a:defRPr/>
            </a:pPr>
            <a:fld id="{1DE50370-5E28-4066-93F1-5E80D9A5FBA5}" type="slidenum">
              <a:rPr lang="de-CH" altLang="de-DE"/>
              <a:pPr>
                <a:defRPr/>
              </a:pPr>
              <a:t>‹Nr.›</a:t>
            </a:fld>
            <a:endParaRPr lang="de-CH" altLang="de-DE"/>
          </a:p>
        </p:txBody>
      </p:sp>
      <p:sp>
        <p:nvSpPr>
          <p:cNvPr id="8" name="Bildplatzhalter 7">
            <a:extLst>
              <a:ext uri="{FF2B5EF4-FFF2-40B4-BE49-F238E27FC236}">
                <a16:creationId xmlns:a16="http://schemas.microsoft.com/office/drawing/2014/main" id="{37C65CF4-70A2-6376-EAAD-3365C1DF55F9}"/>
              </a:ext>
            </a:extLst>
          </p:cNvPr>
          <p:cNvSpPr>
            <a:spLocks noGrp="1"/>
          </p:cNvSpPr>
          <p:nvPr>
            <p:ph type="pic" sz="quarter" idx="13"/>
          </p:nvPr>
        </p:nvSpPr>
        <p:spPr>
          <a:xfrm>
            <a:off x="1499122" y="1135933"/>
            <a:ext cx="9827163" cy="2339948"/>
          </a:xfrm>
        </p:spPr>
        <p:txBody>
          <a:bodyPr/>
          <a:lstStyle/>
          <a:p>
            <a:r>
              <a:rPr lang="de-DE"/>
              <a:t>Bild durch Klicken auf Symbol hinzufügen</a:t>
            </a:r>
            <a:endParaRPr lang="de-CH"/>
          </a:p>
        </p:txBody>
      </p:sp>
    </p:spTree>
    <p:extLst>
      <p:ext uri="{BB962C8B-B14F-4D97-AF65-F5344CB8AC3E}">
        <p14:creationId xmlns:p14="http://schemas.microsoft.com/office/powerpoint/2010/main" val="1977384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583499" y="1609327"/>
            <a:ext cx="4715701" cy="4530725"/>
          </a:xfrm>
        </p:spPr>
        <p:txBody>
          <a:bodyPr/>
          <a:lstStyle>
            <a:lvl1pPr indent="-252000">
              <a:defRPr sz="2800"/>
            </a:lvl1pPr>
            <a:lvl2pPr indent="-252000">
              <a:defRPr sz="2400"/>
            </a:lvl2pPr>
            <a:lvl3pPr indent="-252000">
              <a:defRPr sz="2000"/>
            </a:lvl3pPr>
            <a:lvl4pPr indent="-252000">
              <a:defRPr sz="1800"/>
            </a:lvl4pPr>
            <a:lvl5pPr indent="-252000">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hasCustomPrompt="1"/>
          </p:nvPr>
        </p:nvSpPr>
        <p:spPr>
          <a:xfrm>
            <a:off x="6502400" y="1600201"/>
            <a:ext cx="5080000" cy="4530725"/>
          </a:xfrm>
        </p:spPr>
        <p:txBody>
          <a:bodyPr/>
          <a:lstStyle>
            <a:lvl1pPr indent="-252000">
              <a:defRPr sz="2800"/>
            </a:lvl1pPr>
            <a:lvl2pPr indent="-252000">
              <a:defRPr sz="2400"/>
            </a:lvl2pPr>
            <a:lvl3pPr indent="-252000">
              <a:defRPr sz="2000"/>
            </a:lvl3pPr>
            <a:lvl4pPr indent="-252000">
              <a:defRPr sz="1800"/>
            </a:lvl4pPr>
            <a:lvl5pPr indent="-252000">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Rectangle 9">
            <a:extLst>
              <a:ext uri="{FF2B5EF4-FFF2-40B4-BE49-F238E27FC236}">
                <a16:creationId xmlns:a16="http://schemas.microsoft.com/office/drawing/2014/main" id="{4CFCABF4-9A5D-4B1B-A695-8C37895357FC}"/>
              </a:ext>
            </a:extLst>
          </p:cNvPr>
          <p:cNvSpPr>
            <a:spLocks noGrp="1" noChangeArrowheads="1"/>
          </p:cNvSpPr>
          <p:nvPr>
            <p:ph type="dt" sz="half" idx="10"/>
          </p:nvPr>
        </p:nvSpPr>
        <p:spPr>
          <a:xfrm>
            <a:off x="1583499" y="6251575"/>
            <a:ext cx="2277301" cy="457200"/>
          </a:xfrm>
          <a:ln/>
        </p:spPr>
        <p:txBody>
          <a:bodyPr/>
          <a:lstStyle>
            <a:lvl1pPr>
              <a:defRPr/>
            </a:lvl1pPr>
          </a:lstStyle>
          <a:p>
            <a:pPr>
              <a:defRPr/>
            </a:pPr>
            <a:fld id="{4505E60F-69B6-4452-B90D-75443B4B8EDA}" type="datetimeFigureOut">
              <a:rPr lang="de-CH" altLang="de-DE"/>
              <a:pPr>
                <a:defRPr/>
              </a:pPr>
              <a:t>30.03.23</a:t>
            </a:fld>
            <a:endParaRPr lang="de-CH" altLang="de-DE"/>
          </a:p>
        </p:txBody>
      </p:sp>
      <p:sp>
        <p:nvSpPr>
          <p:cNvPr id="6" name="Rectangle 10">
            <a:extLst>
              <a:ext uri="{FF2B5EF4-FFF2-40B4-BE49-F238E27FC236}">
                <a16:creationId xmlns:a16="http://schemas.microsoft.com/office/drawing/2014/main" id="{FD9174AA-A5B4-4E4F-96F9-A7FCFDFC7137}"/>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7" name="Rectangle 11">
            <a:extLst>
              <a:ext uri="{FF2B5EF4-FFF2-40B4-BE49-F238E27FC236}">
                <a16:creationId xmlns:a16="http://schemas.microsoft.com/office/drawing/2014/main" id="{B1B2C2C3-92B9-4624-95CD-4B03D7D03F47}"/>
              </a:ext>
            </a:extLst>
          </p:cNvPr>
          <p:cNvSpPr>
            <a:spLocks noGrp="1" noChangeArrowheads="1"/>
          </p:cNvSpPr>
          <p:nvPr>
            <p:ph type="sldNum" sz="quarter" idx="12"/>
          </p:nvPr>
        </p:nvSpPr>
        <p:spPr>
          <a:ln/>
        </p:spPr>
        <p:txBody>
          <a:bodyPr/>
          <a:lstStyle>
            <a:lvl1pPr>
              <a:defRPr/>
            </a:lvl1pPr>
          </a:lstStyle>
          <a:p>
            <a:pPr>
              <a:defRPr/>
            </a:pPr>
            <a:fld id="{B0B19919-C039-4C16-A6B8-E0D05F4AC622}" type="slidenum">
              <a:rPr lang="de-CH" altLang="de-DE"/>
              <a:pPr>
                <a:defRPr/>
              </a:pPr>
              <a:t>‹Nr.›</a:t>
            </a:fld>
            <a:endParaRPr lang="de-CH" altLang="de-DE"/>
          </a:p>
        </p:txBody>
      </p:sp>
      <p:sp>
        <p:nvSpPr>
          <p:cNvPr id="9" name="Rectangle 7">
            <a:extLst>
              <a:ext uri="{FF2B5EF4-FFF2-40B4-BE49-F238E27FC236}">
                <a16:creationId xmlns:a16="http://schemas.microsoft.com/office/drawing/2014/main" id="{796FE987-A03E-74F2-6D77-0C7BEB06C9CA}"/>
              </a:ext>
            </a:extLst>
          </p:cNvPr>
          <p:cNvSpPr>
            <a:spLocks noGrp="1" noChangeArrowheads="1"/>
          </p:cNvSpPr>
          <p:nvPr>
            <p:ph type="title"/>
          </p:nvPr>
        </p:nvSpPr>
        <p:spPr bwMode="auto">
          <a:xfrm>
            <a:off x="1583499" y="277814"/>
            <a:ext cx="8352928"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de-CH" altLang="de-DE" dirty="0"/>
          </a:p>
        </p:txBody>
      </p:sp>
    </p:spTree>
    <p:extLst>
      <p:ext uri="{BB962C8B-B14F-4D97-AF65-F5344CB8AC3E}">
        <p14:creationId xmlns:p14="http://schemas.microsoft.com/office/powerpoint/2010/main" val="249027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398186" y="1466851"/>
            <a:ext cx="4958815" cy="4534455"/>
          </a:xfrm>
        </p:spPr>
        <p:txBody>
          <a:bodyPr/>
          <a:lstStyle>
            <a:lvl1pPr indent="-252000">
              <a:defRPr sz="2400"/>
            </a:lvl1pPr>
            <a:lvl2pPr indent="-252000">
              <a:defRPr sz="2000"/>
            </a:lvl2pPr>
            <a:lvl3pPr indent="-252000">
              <a:defRPr sz="2000"/>
            </a:lvl3pPr>
            <a:lvl4pPr indent="-252000">
              <a:defRPr sz="1800"/>
            </a:lvl4pPr>
            <a:lvl5pPr indent="-252000">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hasCustomPrompt="1"/>
          </p:nvPr>
        </p:nvSpPr>
        <p:spPr>
          <a:xfrm>
            <a:off x="6623584" y="1466851"/>
            <a:ext cx="4958815" cy="4534455"/>
          </a:xfrm>
        </p:spPr>
        <p:txBody>
          <a:bodyPr/>
          <a:lstStyle>
            <a:lvl1pPr indent="-252000">
              <a:defRPr sz="2400"/>
            </a:lvl1pPr>
            <a:lvl2pPr indent="-252000">
              <a:defRPr sz="2000"/>
            </a:lvl2pPr>
            <a:lvl3pPr indent="-252000">
              <a:defRPr sz="2000"/>
            </a:lvl3pPr>
            <a:lvl4pPr indent="-252000">
              <a:defRPr sz="1800"/>
            </a:lvl4pPr>
            <a:lvl5pPr indent="-252000">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 name="Rectangle 7">
            <a:extLst>
              <a:ext uri="{FF2B5EF4-FFF2-40B4-BE49-F238E27FC236}">
                <a16:creationId xmlns:a16="http://schemas.microsoft.com/office/drawing/2014/main" id="{86752648-1D4E-4334-A071-475D064A7FC7}"/>
              </a:ext>
            </a:extLst>
          </p:cNvPr>
          <p:cNvSpPr>
            <a:spLocks noGrp="1" noChangeArrowheads="1"/>
          </p:cNvSpPr>
          <p:nvPr>
            <p:ph type="title"/>
          </p:nvPr>
        </p:nvSpPr>
        <p:spPr bwMode="auto">
          <a:xfrm>
            <a:off x="1398186" y="271465"/>
            <a:ext cx="8757867"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de-CH" altLang="de-DE" dirty="0"/>
          </a:p>
        </p:txBody>
      </p:sp>
      <p:sp>
        <p:nvSpPr>
          <p:cNvPr id="6" name="Rectangle 9">
            <a:extLst>
              <a:ext uri="{FF2B5EF4-FFF2-40B4-BE49-F238E27FC236}">
                <a16:creationId xmlns:a16="http://schemas.microsoft.com/office/drawing/2014/main" id="{30F09EAF-CF26-313A-DF71-4B9AA39E7C78}"/>
              </a:ext>
            </a:extLst>
          </p:cNvPr>
          <p:cNvSpPr>
            <a:spLocks noGrp="1" noChangeArrowheads="1"/>
          </p:cNvSpPr>
          <p:nvPr>
            <p:ph type="dt" sz="half" idx="10"/>
          </p:nvPr>
        </p:nvSpPr>
        <p:spPr bwMode="auto">
          <a:xfrm>
            <a:off x="1398187" y="6248400"/>
            <a:ext cx="227730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5DB43A"/>
                </a:solidFill>
                <a:latin typeface="ITC Officina Sans Book" panose="020B0500000000000000" pitchFamily="34" charset="0"/>
              </a:defRPr>
            </a:lvl1pPr>
          </a:lstStyle>
          <a:p>
            <a:pPr>
              <a:defRPr/>
            </a:pPr>
            <a:fld id="{10EA5287-DA8B-4CAE-B267-F88A45873018}" type="datetime1">
              <a:rPr lang="de-DE" altLang="de-DE" smtClean="0"/>
              <a:t>30.03.23</a:t>
            </a:fld>
            <a:endParaRPr lang="de-CH" altLang="de-DE" dirty="0"/>
          </a:p>
        </p:txBody>
      </p:sp>
      <p:sp>
        <p:nvSpPr>
          <p:cNvPr id="8" name="Rectangle 10">
            <a:extLst>
              <a:ext uri="{FF2B5EF4-FFF2-40B4-BE49-F238E27FC236}">
                <a16:creationId xmlns:a16="http://schemas.microsoft.com/office/drawing/2014/main" id="{ECC846BE-02DC-5801-18A0-AFD8F17A14AE}"/>
              </a:ext>
            </a:extLst>
          </p:cNvPr>
          <p:cNvSpPr>
            <a:spLocks noGrp="1" noChangeArrowheads="1"/>
          </p:cNvSpPr>
          <p:nvPr>
            <p:ph type="ftr" sz="quarter" idx="3"/>
          </p:nvPr>
        </p:nvSpPr>
        <p:spPr bwMode="auto">
          <a:xfrm>
            <a:off x="4377744" y="6248400"/>
            <a:ext cx="3962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5DB43A"/>
                </a:solidFill>
                <a:latin typeface="ITC Officina Sans Book" panose="020B0500000000000000" pitchFamily="34" charset="0"/>
              </a:defRPr>
            </a:lvl1pPr>
          </a:lstStyle>
          <a:p>
            <a:pPr>
              <a:defRPr/>
            </a:pPr>
            <a:r>
              <a:rPr lang="de-CH" altLang="de-DE"/>
              <a:t>Titel der Veranstaltung</a:t>
            </a:r>
            <a:endParaRPr lang="de-CH" altLang="de-DE" dirty="0"/>
          </a:p>
        </p:txBody>
      </p:sp>
      <p:sp>
        <p:nvSpPr>
          <p:cNvPr id="9" name="Rectangle 11">
            <a:extLst>
              <a:ext uri="{FF2B5EF4-FFF2-40B4-BE49-F238E27FC236}">
                <a16:creationId xmlns:a16="http://schemas.microsoft.com/office/drawing/2014/main" id="{CFE41165-707C-FE6B-5A8A-A09E1009B8D8}"/>
              </a:ext>
            </a:extLst>
          </p:cNvPr>
          <p:cNvSpPr>
            <a:spLocks noGrp="1" noChangeArrowheads="1"/>
          </p:cNvSpPr>
          <p:nvPr>
            <p:ph type="sldNum" sz="quarter" idx="4"/>
          </p:nvPr>
        </p:nvSpPr>
        <p:spPr bwMode="auto">
          <a:xfrm>
            <a:off x="904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5DB43A"/>
                </a:solidFill>
                <a:latin typeface="ITC Officina Sans Book" panose="020B0500000000000000" pitchFamily="34" charset="0"/>
              </a:defRPr>
            </a:lvl1pPr>
          </a:lstStyle>
          <a:p>
            <a:pPr>
              <a:defRPr/>
            </a:pPr>
            <a:fld id="{6436E9D4-87B7-440C-A6CE-E3C7BD031D26}" type="slidenum">
              <a:rPr lang="de-CH" altLang="de-DE" smtClean="0"/>
              <a:pPr>
                <a:defRPr/>
              </a:pPr>
              <a:t>‹Nr.›</a:t>
            </a:fld>
            <a:endParaRPr lang="de-CH" altLang="de-DE"/>
          </a:p>
        </p:txBody>
      </p:sp>
    </p:spTree>
    <p:extLst>
      <p:ext uri="{BB962C8B-B14F-4D97-AF65-F5344CB8AC3E}">
        <p14:creationId xmlns:p14="http://schemas.microsoft.com/office/powerpoint/2010/main" val="2212275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583499" y="1484784"/>
            <a:ext cx="470452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1583499" y="2174875"/>
            <a:ext cx="47045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513579" y="1484784"/>
            <a:ext cx="5068821" cy="6900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513579" y="2174875"/>
            <a:ext cx="506882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9">
            <a:extLst>
              <a:ext uri="{FF2B5EF4-FFF2-40B4-BE49-F238E27FC236}">
                <a16:creationId xmlns:a16="http://schemas.microsoft.com/office/drawing/2014/main" id="{3021005E-E875-4A04-9885-C93E7FE84624}"/>
              </a:ext>
            </a:extLst>
          </p:cNvPr>
          <p:cNvSpPr>
            <a:spLocks noGrp="1" noChangeArrowheads="1"/>
          </p:cNvSpPr>
          <p:nvPr>
            <p:ph type="dt" sz="half" idx="10"/>
          </p:nvPr>
        </p:nvSpPr>
        <p:spPr>
          <a:xfrm>
            <a:off x="1583499" y="6251575"/>
            <a:ext cx="2277301" cy="457200"/>
          </a:xfrm>
          <a:ln/>
        </p:spPr>
        <p:txBody>
          <a:bodyPr/>
          <a:lstStyle>
            <a:lvl1pPr>
              <a:defRPr/>
            </a:lvl1pPr>
          </a:lstStyle>
          <a:p>
            <a:pPr>
              <a:defRPr/>
            </a:pPr>
            <a:fld id="{9EE8194D-0770-4E40-BE5A-7CA71B1F8136}" type="datetimeFigureOut">
              <a:rPr lang="de-CH" altLang="de-DE"/>
              <a:pPr>
                <a:defRPr/>
              </a:pPr>
              <a:t>30.03.23</a:t>
            </a:fld>
            <a:endParaRPr lang="de-CH" altLang="de-DE"/>
          </a:p>
        </p:txBody>
      </p:sp>
      <p:sp>
        <p:nvSpPr>
          <p:cNvPr id="8" name="Rectangle 10">
            <a:extLst>
              <a:ext uri="{FF2B5EF4-FFF2-40B4-BE49-F238E27FC236}">
                <a16:creationId xmlns:a16="http://schemas.microsoft.com/office/drawing/2014/main" id="{C8A5E0CC-95E9-4312-858D-B9EB2947298C}"/>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9" name="Rectangle 11">
            <a:extLst>
              <a:ext uri="{FF2B5EF4-FFF2-40B4-BE49-F238E27FC236}">
                <a16:creationId xmlns:a16="http://schemas.microsoft.com/office/drawing/2014/main" id="{A5DCDE41-7DF4-476C-A052-382C89991CEC}"/>
              </a:ext>
            </a:extLst>
          </p:cNvPr>
          <p:cNvSpPr>
            <a:spLocks noGrp="1" noChangeArrowheads="1"/>
          </p:cNvSpPr>
          <p:nvPr>
            <p:ph type="sldNum" sz="quarter" idx="12"/>
          </p:nvPr>
        </p:nvSpPr>
        <p:spPr>
          <a:ln/>
        </p:spPr>
        <p:txBody>
          <a:bodyPr/>
          <a:lstStyle>
            <a:lvl1pPr>
              <a:defRPr/>
            </a:lvl1pPr>
          </a:lstStyle>
          <a:p>
            <a:pPr>
              <a:defRPr/>
            </a:pPr>
            <a:fld id="{A8A87706-5C4F-4F68-B67E-0156968BD5AB}" type="slidenum">
              <a:rPr lang="de-CH" altLang="de-DE"/>
              <a:pPr>
                <a:defRPr/>
              </a:pPr>
              <a:t>‹Nr.›</a:t>
            </a:fld>
            <a:endParaRPr lang="de-CH" altLang="de-DE"/>
          </a:p>
        </p:txBody>
      </p:sp>
      <p:sp>
        <p:nvSpPr>
          <p:cNvPr id="13" name="Rectangle 7">
            <a:extLst>
              <a:ext uri="{FF2B5EF4-FFF2-40B4-BE49-F238E27FC236}">
                <a16:creationId xmlns:a16="http://schemas.microsoft.com/office/drawing/2014/main" id="{9CD80FA6-AA0D-3B6B-A6CD-68F0B3069963}"/>
              </a:ext>
            </a:extLst>
          </p:cNvPr>
          <p:cNvSpPr>
            <a:spLocks noGrp="1" noChangeArrowheads="1"/>
          </p:cNvSpPr>
          <p:nvPr>
            <p:ph type="title"/>
          </p:nvPr>
        </p:nvSpPr>
        <p:spPr bwMode="auto">
          <a:xfrm>
            <a:off x="1583499" y="277814"/>
            <a:ext cx="8352927"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de-CH" altLang="de-DE" dirty="0"/>
          </a:p>
        </p:txBody>
      </p:sp>
    </p:spTree>
    <p:extLst>
      <p:ext uri="{BB962C8B-B14F-4D97-AF65-F5344CB8AC3E}">
        <p14:creationId xmlns:p14="http://schemas.microsoft.com/office/powerpoint/2010/main" val="4043937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_Untertitel">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583499" y="1412776"/>
            <a:ext cx="8448939" cy="639762"/>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1583499" y="2174875"/>
            <a:ext cx="9998901" cy="3951288"/>
          </a:xfrm>
        </p:spPr>
        <p:txBody>
          <a:bodyPr/>
          <a:lstStyle>
            <a:lvl1pPr indent="-252000">
              <a:defRPr sz="2400"/>
            </a:lvl1pPr>
            <a:lvl2pPr indent="-252000">
              <a:defRPr sz="2000"/>
            </a:lvl2pPr>
            <a:lvl3pPr indent="-252000">
              <a:defRPr sz="1800"/>
            </a:lvl3pPr>
            <a:lvl4pPr indent="-252000">
              <a:defRPr sz="1600"/>
            </a:lvl4pPr>
            <a:lvl5pPr indent="-252000">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Rectangle 9">
            <a:extLst>
              <a:ext uri="{FF2B5EF4-FFF2-40B4-BE49-F238E27FC236}">
                <a16:creationId xmlns:a16="http://schemas.microsoft.com/office/drawing/2014/main" id="{3021005E-E875-4A04-9885-C93E7FE84624}"/>
              </a:ext>
            </a:extLst>
          </p:cNvPr>
          <p:cNvSpPr>
            <a:spLocks noGrp="1" noChangeArrowheads="1"/>
          </p:cNvSpPr>
          <p:nvPr>
            <p:ph type="dt" sz="half" idx="10"/>
          </p:nvPr>
        </p:nvSpPr>
        <p:spPr>
          <a:xfrm>
            <a:off x="1583499" y="6251575"/>
            <a:ext cx="2277301" cy="457200"/>
          </a:xfrm>
          <a:ln/>
        </p:spPr>
        <p:txBody>
          <a:bodyPr/>
          <a:lstStyle>
            <a:lvl1pPr>
              <a:defRPr/>
            </a:lvl1pPr>
          </a:lstStyle>
          <a:p>
            <a:pPr>
              <a:defRPr/>
            </a:pPr>
            <a:fld id="{9EE8194D-0770-4E40-BE5A-7CA71B1F8136}" type="datetimeFigureOut">
              <a:rPr lang="de-CH" altLang="de-DE"/>
              <a:pPr>
                <a:defRPr/>
              </a:pPr>
              <a:t>30.03.23</a:t>
            </a:fld>
            <a:endParaRPr lang="de-CH" altLang="de-DE"/>
          </a:p>
        </p:txBody>
      </p:sp>
      <p:sp>
        <p:nvSpPr>
          <p:cNvPr id="8" name="Rectangle 10">
            <a:extLst>
              <a:ext uri="{FF2B5EF4-FFF2-40B4-BE49-F238E27FC236}">
                <a16:creationId xmlns:a16="http://schemas.microsoft.com/office/drawing/2014/main" id="{C8A5E0CC-95E9-4312-858D-B9EB2947298C}"/>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9" name="Rectangle 11">
            <a:extLst>
              <a:ext uri="{FF2B5EF4-FFF2-40B4-BE49-F238E27FC236}">
                <a16:creationId xmlns:a16="http://schemas.microsoft.com/office/drawing/2014/main" id="{A5DCDE41-7DF4-476C-A052-382C89991CEC}"/>
              </a:ext>
            </a:extLst>
          </p:cNvPr>
          <p:cNvSpPr>
            <a:spLocks noGrp="1" noChangeArrowheads="1"/>
          </p:cNvSpPr>
          <p:nvPr>
            <p:ph type="sldNum" sz="quarter" idx="12"/>
          </p:nvPr>
        </p:nvSpPr>
        <p:spPr>
          <a:ln/>
        </p:spPr>
        <p:txBody>
          <a:bodyPr/>
          <a:lstStyle>
            <a:lvl1pPr>
              <a:defRPr/>
            </a:lvl1pPr>
          </a:lstStyle>
          <a:p>
            <a:pPr>
              <a:defRPr/>
            </a:pPr>
            <a:fld id="{A8A87706-5C4F-4F68-B67E-0156968BD5AB}" type="slidenum">
              <a:rPr lang="de-CH" altLang="de-DE"/>
              <a:pPr>
                <a:defRPr/>
              </a:pPr>
              <a:t>‹Nr.›</a:t>
            </a:fld>
            <a:endParaRPr lang="de-CH" altLang="de-DE"/>
          </a:p>
        </p:txBody>
      </p:sp>
      <p:sp>
        <p:nvSpPr>
          <p:cNvPr id="11" name="Rectangle 7">
            <a:extLst>
              <a:ext uri="{FF2B5EF4-FFF2-40B4-BE49-F238E27FC236}">
                <a16:creationId xmlns:a16="http://schemas.microsoft.com/office/drawing/2014/main" id="{B688659C-AAA6-0113-2E0A-C5BBA40CCE21}"/>
              </a:ext>
            </a:extLst>
          </p:cNvPr>
          <p:cNvSpPr>
            <a:spLocks noGrp="1" noChangeArrowheads="1"/>
          </p:cNvSpPr>
          <p:nvPr>
            <p:ph type="title"/>
          </p:nvPr>
        </p:nvSpPr>
        <p:spPr bwMode="auto">
          <a:xfrm>
            <a:off x="1583499" y="277814"/>
            <a:ext cx="8352928"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de-CH" altLang="de-DE" dirty="0"/>
          </a:p>
        </p:txBody>
      </p:sp>
    </p:spTree>
    <p:extLst>
      <p:ext uri="{BB962C8B-B14F-4D97-AF65-F5344CB8AC3E}">
        <p14:creationId xmlns:p14="http://schemas.microsoft.com/office/powerpoint/2010/main" val="1466898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7E34DC56-65D3-4BB9-AF71-9B2F9C4E3908}"/>
              </a:ext>
            </a:extLst>
          </p:cNvPr>
          <p:cNvSpPr>
            <a:spLocks noGrp="1" noChangeArrowheads="1"/>
          </p:cNvSpPr>
          <p:nvPr>
            <p:ph type="dt" sz="half" idx="10"/>
          </p:nvPr>
        </p:nvSpPr>
        <p:spPr>
          <a:ln/>
        </p:spPr>
        <p:txBody>
          <a:bodyPr/>
          <a:lstStyle>
            <a:lvl1pPr>
              <a:defRPr/>
            </a:lvl1pPr>
          </a:lstStyle>
          <a:p>
            <a:pPr>
              <a:defRPr/>
            </a:pPr>
            <a:fld id="{35B319CA-CABE-45B6-84BC-318AA695C094}" type="datetimeFigureOut">
              <a:rPr lang="de-CH" altLang="de-DE"/>
              <a:pPr>
                <a:defRPr/>
              </a:pPr>
              <a:t>30.03.23</a:t>
            </a:fld>
            <a:endParaRPr lang="de-CH" altLang="de-DE"/>
          </a:p>
        </p:txBody>
      </p:sp>
      <p:sp>
        <p:nvSpPr>
          <p:cNvPr id="4" name="Rectangle 10">
            <a:extLst>
              <a:ext uri="{FF2B5EF4-FFF2-40B4-BE49-F238E27FC236}">
                <a16:creationId xmlns:a16="http://schemas.microsoft.com/office/drawing/2014/main" id="{0C664282-5CC9-4C4A-BC79-6ACF52C17F38}"/>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5" name="Rectangle 11">
            <a:extLst>
              <a:ext uri="{FF2B5EF4-FFF2-40B4-BE49-F238E27FC236}">
                <a16:creationId xmlns:a16="http://schemas.microsoft.com/office/drawing/2014/main" id="{F5CE50DC-F3E4-47EB-8E8C-A2833B2ADD9C}"/>
              </a:ext>
            </a:extLst>
          </p:cNvPr>
          <p:cNvSpPr>
            <a:spLocks noGrp="1" noChangeArrowheads="1"/>
          </p:cNvSpPr>
          <p:nvPr>
            <p:ph type="sldNum" sz="quarter" idx="12"/>
          </p:nvPr>
        </p:nvSpPr>
        <p:spPr>
          <a:ln/>
        </p:spPr>
        <p:txBody>
          <a:bodyPr/>
          <a:lstStyle>
            <a:lvl1pPr>
              <a:defRPr/>
            </a:lvl1pPr>
          </a:lstStyle>
          <a:p>
            <a:pPr>
              <a:defRPr/>
            </a:pPr>
            <a:fld id="{3E2AFC1D-F739-4574-8ADD-506A8F33F15D}" type="slidenum">
              <a:rPr lang="de-CH" altLang="de-DE"/>
              <a:pPr>
                <a:defRPr/>
              </a:pPr>
              <a:t>‹Nr.›</a:t>
            </a:fld>
            <a:endParaRPr lang="de-CH" altLang="de-DE"/>
          </a:p>
        </p:txBody>
      </p:sp>
      <p:sp>
        <p:nvSpPr>
          <p:cNvPr id="8" name="Title 7">
            <a:extLst>
              <a:ext uri="{FF2B5EF4-FFF2-40B4-BE49-F238E27FC236}">
                <a16:creationId xmlns:a16="http://schemas.microsoft.com/office/drawing/2014/main" id="{CB87761B-F8AA-74AF-27E5-0C545C53D079}"/>
              </a:ext>
            </a:extLst>
          </p:cNvPr>
          <p:cNvSpPr>
            <a:spLocks noGrp="1" noChangeArrowheads="1"/>
          </p:cNvSpPr>
          <p:nvPr>
            <p:ph type="title"/>
          </p:nvPr>
        </p:nvSpPr>
        <p:spPr bwMode="auto">
          <a:xfrm>
            <a:off x="1583499" y="277814"/>
            <a:ext cx="8352928"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de-CH" altLang="de-DE"/>
          </a:p>
        </p:txBody>
      </p:sp>
    </p:spTree>
    <p:extLst>
      <p:ext uri="{BB962C8B-B14F-4D97-AF65-F5344CB8AC3E}">
        <p14:creationId xmlns:p14="http://schemas.microsoft.com/office/powerpoint/2010/main" val="3229799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7429A54-F039-45E0-B1C5-165F0656C76C}"/>
              </a:ext>
            </a:extLst>
          </p:cNvPr>
          <p:cNvSpPr>
            <a:spLocks noGrp="1" noChangeArrowheads="1"/>
          </p:cNvSpPr>
          <p:nvPr>
            <p:ph type="dt" sz="half" idx="10"/>
          </p:nvPr>
        </p:nvSpPr>
        <p:spPr>
          <a:xfrm>
            <a:off x="1583499" y="6251575"/>
            <a:ext cx="2277301" cy="457200"/>
          </a:xfrm>
          <a:ln/>
        </p:spPr>
        <p:txBody>
          <a:bodyPr/>
          <a:lstStyle>
            <a:lvl1pPr>
              <a:defRPr/>
            </a:lvl1pPr>
          </a:lstStyle>
          <a:p>
            <a:pPr>
              <a:defRPr/>
            </a:pPr>
            <a:fld id="{8FA8DFA8-B3EE-48CD-B578-7B2F6440C7DE}" type="datetimeFigureOut">
              <a:rPr lang="de-CH" altLang="de-DE"/>
              <a:pPr>
                <a:defRPr/>
              </a:pPr>
              <a:t>30.03.23</a:t>
            </a:fld>
            <a:endParaRPr lang="de-CH" altLang="de-DE"/>
          </a:p>
        </p:txBody>
      </p:sp>
      <p:sp>
        <p:nvSpPr>
          <p:cNvPr id="3" name="Rectangle 10">
            <a:extLst>
              <a:ext uri="{FF2B5EF4-FFF2-40B4-BE49-F238E27FC236}">
                <a16:creationId xmlns:a16="http://schemas.microsoft.com/office/drawing/2014/main" id="{A8C8A4AF-8D43-4E23-B9C2-36BF95E54AAD}"/>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4" name="Rectangle 11">
            <a:extLst>
              <a:ext uri="{FF2B5EF4-FFF2-40B4-BE49-F238E27FC236}">
                <a16:creationId xmlns:a16="http://schemas.microsoft.com/office/drawing/2014/main" id="{76896223-48A0-4EE2-A855-C1C872DBD239}"/>
              </a:ext>
            </a:extLst>
          </p:cNvPr>
          <p:cNvSpPr>
            <a:spLocks noGrp="1" noChangeArrowheads="1"/>
          </p:cNvSpPr>
          <p:nvPr>
            <p:ph type="sldNum" sz="quarter" idx="12"/>
          </p:nvPr>
        </p:nvSpPr>
        <p:spPr>
          <a:ln/>
        </p:spPr>
        <p:txBody>
          <a:bodyPr/>
          <a:lstStyle>
            <a:lvl1pPr>
              <a:defRPr/>
            </a:lvl1pPr>
          </a:lstStyle>
          <a:p>
            <a:pPr>
              <a:defRPr/>
            </a:pPr>
            <a:fld id="{75572D63-1A75-43A8-BCB5-C8D864EB2300}" type="slidenum">
              <a:rPr lang="de-CH" altLang="de-DE"/>
              <a:pPr>
                <a:defRPr/>
              </a:pPr>
              <a:t>‹Nr.›</a:t>
            </a:fld>
            <a:endParaRPr lang="de-CH" altLang="de-DE"/>
          </a:p>
        </p:txBody>
      </p:sp>
    </p:spTree>
    <p:extLst>
      <p:ext uri="{BB962C8B-B14F-4D97-AF65-F5344CB8AC3E}">
        <p14:creationId xmlns:p14="http://schemas.microsoft.com/office/powerpoint/2010/main" val="4145727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83498" y="273050"/>
            <a:ext cx="4128459" cy="1162050"/>
          </a:xfrm>
        </p:spPr>
        <p:txBody>
          <a:bodyPr anchor="b"/>
          <a:lstStyle>
            <a:lvl1pPr algn="l">
              <a:defRPr sz="2000" b="1"/>
            </a:lvl1pPr>
          </a:lstStyle>
          <a:p>
            <a:r>
              <a:rPr lang="de-DE"/>
              <a:t>Mastertitelformat bearbeiten</a:t>
            </a:r>
            <a:endParaRPr lang="de-CH" dirty="0"/>
          </a:p>
        </p:txBody>
      </p:sp>
      <p:sp>
        <p:nvSpPr>
          <p:cNvPr id="3" name="Inhaltsplatzhalter 2"/>
          <p:cNvSpPr>
            <a:spLocks noGrp="1"/>
          </p:cNvSpPr>
          <p:nvPr>
            <p:ph idx="1"/>
          </p:nvPr>
        </p:nvSpPr>
        <p:spPr>
          <a:xfrm>
            <a:off x="5807968" y="273051"/>
            <a:ext cx="4128459" cy="5853113"/>
          </a:xfrm>
        </p:spPr>
        <p:txBody>
          <a:bodyPr/>
          <a:lstStyle>
            <a:lvl1pPr indent="-252000">
              <a:defRPr sz="3200"/>
            </a:lvl1pPr>
            <a:lvl2pPr indent="-252000">
              <a:defRPr sz="2800"/>
            </a:lvl2pPr>
            <a:lvl3pPr indent="-252000">
              <a:defRPr sz="2400"/>
            </a:lvl3pPr>
            <a:lvl4pPr indent="-252000">
              <a:defRPr sz="2000"/>
            </a:lvl4pPr>
            <a:lvl5pPr indent="-252000">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Textplatzhalter 3"/>
          <p:cNvSpPr>
            <a:spLocks noGrp="1"/>
          </p:cNvSpPr>
          <p:nvPr>
            <p:ph type="body" sz="half" idx="2"/>
          </p:nvPr>
        </p:nvSpPr>
        <p:spPr>
          <a:xfrm>
            <a:off x="1583498" y="1494632"/>
            <a:ext cx="4128459" cy="46315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9">
            <a:extLst>
              <a:ext uri="{FF2B5EF4-FFF2-40B4-BE49-F238E27FC236}">
                <a16:creationId xmlns:a16="http://schemas.microsoft.com/office/drawing/2014/main" id="{D546751C-ADA4-4544-B3C3-2300DCE063E3}"/>
              </a:ext>
            </a:extLst>
          </p:cNvPr>
          <p:cNvSpPr>
            <a:spLocks noGrp="1" noChangeArrowheads="1"/>
          </p:cNvSpPr>
          <p:nvPr>
            <p:ph type="dt" sz="half" idx="10"/>
          </p:nvPr>
        </p:nvSpPr>
        <p:spPr>
          <a:xfrm>
            <a:off x="1583499" y="6251575"/>
            <a:ext cx="2277301" cy="457200"/>
          </a:xfrm>
          <a:ln/>
        </p:spPr>
        <p:txBody>
          <a:bodyPr/>
          <a:lstStyle>
            <a:lvl1pPr>
              <a:defRPr/>
            </a:lvl1pPr>
          </a:lstStyle>
          <a:p>
            <a:pPr>
              <a:defRPr/>
            </a:pPr>
            <a:fld id="{A9D595EA-AE2A-4DF5-ACAE-46CE8454CEEB}" type="datetimeFigureOut">
              <a:rPr lang="de-CH" altLang="de-DE"/>
              <a:pPr>
                <a:defRPr/>
              </a:pPr>
              <a:t>30.03.23</a:t>
            </a:fld>
            <a:endParaRPr lang="de-CH" altLang="de-DE"/>
          </a:p>
        </p:txBody>
      </p:sp>
      <p:sp>
        <p:nvSpPr>
          <p:cNvPr id="6" name="Rectangle 10">
            <a:extLst>
              <a:ext uri="{FF2B5EF4-FFF2-40B4-BE49-F238E27FC236}">
                <a16:creationId xmlns:a16="http://schemas.microsoft.com/office/drawing/2014/main" id="{E8431344-B1E7-4937-9BAF-3467E4AA3A8B}"/>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7" name="Rectangle 11">
            <a:extLst>
              <a:ext uri="{FF2B5EF4-FFF2-40B4-BE49-F238E27FC236}">
                <a16:creationId xmlns:a16="http://schemas.microsoft.com/office/drawing/2014/main" id="{6B1892AD-AE15-4B66-8F5A-423240BE68C7}"/>
              </a:ext>
            </a:extLst>
          </p:cNvPr>
          <p:cNvSpPr>
            <a:spLocks noGrp="1" noChangeArrowheads="1"/>
          </p:cNvSpPr>
          <p:nvPr>
            <p:ph type="sldNum" sz="quarter" idx="12"/>
          </p:nvPr>
        </p:nvSpPr>
        <p:spPr>
          <a:ln/>
        </p:spPr>
        <p:txBody>
          <a:bodyPr/>
          <a:lstStyle>
            <a:lvl1pPr>
              <a:defRPr/>
            </a:lvl1pPr>
          </a:lstStyle>
          <a:p>
            <a:pPr>
              <a:defRPr/>
            </a:pPr>
            <a:fld id="{54F0ED09-CC12-4C81-9239-861FB2AB0F3F}" type="slidenum">
              <a:rPr lang="de-CH" altLang="de-DE"/>
              <a:pPr>
                <a:defRPr/>
              </a:pPr>
              <a:t>‹Nr.›</a:t>
            </a:fld>
            <a:endParaRPr lang="de-CH" altLang="de-DE"/>
          </a:p>
        </p:txBody>
      </p:sp>
    </p:spTree>
    <p:extLst>
      <p:ext uri="{BB962C8B-B14F-4D97-AF65-F5344CB8AC3E}">
        <p14:creationId xmlns:p14="http://schemas.microsoft.com/office/powerpoint/2010/main" val="1503290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CH" noProof="0"/>
          </a:p>
        </p:txBody>
      </p:sp>
      <p:sp>
        <p:nvSpPr>
          <p:cNvPr id="4" name="Textplatzhalt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9">
            <a:extLst>
              <a:ext uri="{FF2B5EF4-FFF2-40B4-BE49-F238E27FC236}">
                <a16:creationId xmlns:a16="http://schemas.microsoft.com/office/drawing/2014/main" id="{0B403862-FA8A-4A19-A5B4-306DFC81153D}"/>
              </a:ext>
            </a:extLst>
          </p:cNvPr>
          <p:cNvSpPr>
            <a:spLocks noGrp="1" noChangeArrowheads="1"/>
          </p:cNvSpPr>
          <p:nvPr>
            <p:ph type="dt" sz="half" idx="10"/>
          </p:nvPr>
        </p:nvSpPr>
        <p:spPr>
          <a:xfrm>
            <a:off x="1583499" y="6251575"/>
            <a:ext cx="2277301" cy="457200"/>
          </a:xfrm>
          <a:ln/>
        </p:spPr>
        <p:txBody>
          <a:bodyPr/>
          <a:lstStyle>
            <a:lvl1pPr>
              <a:defRPr/>
            </a:lvl1pPr>
          </a:lstStyle>
          <a:p>
            <a:pPr>
              <a:defRPr/>
            </a:pPr>
            <a:fld id="{728DA2FA-1ABC-4F25-A798-14D5059D6E30}" type="datetimeFigureOut">
              <a:rPr lang="de-CH" altLang="de-DE"/>
              <a:pPr>
                <a:defRPr/>
              </a:pPr>
              <a:t>30.03.23</a:t>
            </a:fld>
            <a:endParaRPr lang="de-CH" altLang="de-DE"/>
          </a:p>
        </p:txBody>
      </p:sp>
      <p:sp>
        <p:nvSpPr>
          <p:cNvPr id="6" name="Rectangle 10">
            <a:extLst>
              <a:ext uri="{FF2B5EF4-FFF2-40B4-BE49-F238E27FC236}">
                <a16:creationId xmlns:a16="http://schemas.microsoft.com/office/drawing/2014/main" id="{6874DA83-6E77-4EB9-8F47-B86A1ADE5CA2}"/>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7" name="Rectangle 11">
            <a:extLst>
              <a:ext uri="{FF2B5EF4-FFF2-40B4-BE49-F238E27FC236}">
                <a16:creationId xmlns:a16="http://schemas.microsoft.com/office/drawing/2014/main" id="{65A11EE8-DF8D-44A1-9134-EC50C915AF08}"/>
              </a:ext>
            </a:extLst>
          </p:cNvPr>
          <p:cNvSpPr>
            <a:spLocks noGrp="1" noChangeArrowheads="1"/>
          </p:cNvSpPr>
          <p:nvPr>
            <p:ph type="sldNum" sz="quarter" idx="12"/>
          </p:nvPr>
        </p:nvSpPr>
        <p:spPr>
          <a:ln/>
        </p:spPr>
        <p:txBody>
          <a:bodyPr/>
          <a:lstStyle>
            <a:lvl1pPr>
              <a:defRPr/>
            </a:lvl1pPr>
          </a:lstStyle>
          <a:p>
            <a:pPr>
              <a:defRPr/>
            </a:pPr>
            <a:fld id="{7B6F6F04-3D09-4277-90D9-AB8A686E6457}" type="slidenum">
              <a:rPr lang="de-CH" altLang="de-DE"/>
              <a:pPr>
                <a:defRPr/>
              </a:pPr>
              <a:t>‹Nr.›</a:t>
            </a:fld>
            <a:endParaRPr lang="de-CH" altLang="de-DE"/>
          </a:p>
        </p:txBody>
      </p:sp>
    </p:spTree>
    <p:extLst>
      <p:ext uri="{BB962C8B-B14F-4D97-AF65-F5344CB8AC3E}">
        <p14:creationId xmlns:p14="http://schemas.microsoft.com/office/powerpoint/2010/main" val="2326937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a:xfrm>
            <a:off x="1583499" y="1556793"/>
            <a:ext cx="9998901" cy="4530725"/>
          </a:xfrm>
        </p:spPr>
        <p:txBody>
          <a:bodyPr vert="eaVert"/>
          <a:lstStyle>
            <a:lvl1pPr indent="-252000">
              <a:defRPr/>
            </a:lvl1pPr>
            <a:lvl2pPr indent="-252000">
              <a:defRPr/>
            </a:lvl2pPr>
            <a:lvl3pPr indent="-252000">
              <a:defRPr/>
            </a:lvl3pPr>
            <a:lvl4pPr indent="-252000">
              <a:defRPr/>
            </a:lvl4pPr>
            <a:lvl5pPr indent="-252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9">
            <a:extLst>
              <a:ext uri="{FF2B5EF4-FFF2-40B4-BE49-F238E27FC236}">
                <a16:creationId xmlns:a16="http://schemas.microsoft.com/office/drawing/2014/main" id="{48F726E2-8C4A-49E0-8992-FD2151AB4F42}"/>
              </a:ext>
            </a:extLst>
          </p:cNvPr>
          <p:cNvSpPr>
            <a:spLocks noGrp="1" noChangeArrowheads="1"/>
          </p:cNvSpPr>
          <p:nvPr>
            <p:ph type="dt" sz="half" idx="10"/>
          </p:nvPr>
        </p:nvSpPr>
        <p:spPr>
          <a:xfrm>
            <a:off x="1583499" y="6248400"/>
            <a:ext cx="2218117" cy="457200"/>
          </a:xfrm>
          <a:ln/>
        </p:spPr>
        <p:txBody>
          <a:bodyPr/>
          <a:lstStyle>
            <a:lvl1pPr>
              <a:defRPr/>
            </a:lvl1pPr>
          </a:lstStyle>
          <a:p>
            <a:pPr>
              <a:defRPr/>
            </a:pPr>
            <a:fld id="{891BBDDE-516B-468F-BBA0-21D595DE2B24}" type="datetimeFigureOut">
              <a:rPr lang="de-CH" altLang="de-DE"/>
              <a:pPr>
                <a:defRPr/>
              </a:pPr>
              <a:t>30.03.23</a:t>
            </a:fld>
            <a:endParaRPr lang="de-CH" altLang="de-DE"/>
          </a:p>
        </p:txBody>
      </p:sp>
      <p:sp>
        <p:nvSpPr>
          <p:cNvPr id="5" name="Rectangle 10">
            <a:extLst>
              <a:ext uri="{FF2B5EF4-FFF2-40B4-BE49-F238E27FC236}">
                <a16:creationId xmlns:a16="http://schemas.microsoft.com/office/drawing/2014/main" id="{6B5CA13A-6487-4C62-AB4B-49DDAA35A360}"/>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6" name="Rectangle 11">
            <a:extLst>
              <a:ext uri="{FF2B5EF4-FFF2-40B4-BE49-F238E27FC236}">
                <a16:creationId xmlns:a16="http://schemas.microsoft.com/office/drawing/2014/main" id="{4E65110F-4BAB-4C96-A18B-D237AD8B3138}"/>
              </a:ext>
            </a:extLst>
          </p:cNvPr>
          <p:cNvSpPr>
            <a:spLocks noGrp="1" noChangeArrowheads="1"/>
          </p:cNvSpPr>
          <p:nvPr>
            <p:ph type="sldNum" sz="quarter" idx="12"/>
          </p:nvPr>
        </p:nvSpPr>
        <p:spPr>
          <a:ln/>
        </p:spPr>
        <p:txBody>
          <a:bodyPr/>
          <a:lstStyle>
            <a:lvl1pPr>
              <a:defRPr/>
            </a:lvl1pPr>
          </a:lstStyle>
          <a:p>
            <a:pPr>
              <a:defRPr/>
            </a:pPr>
            <a:fld id="{2E886217-3265-4E56-B592-71CDEC29D189}" type="slidenum">
              <a:rPr lang="de-CH" altLang="de-DE"/>
              <a:pPr>
                <a:defRPr/>
              </a:pPr>
              <a:t>‹Nr.›</a:t>
            </a:fld>
            <a:endParaRPr lang="de-CH" altLang="de-DE"/>
          </a:p>
        </p:txBody>
      </p:sp>
      <p:sp>
        <p:nvSpPr>
          <p:cNvPr id="8" name="Title 7">
            <a:extLst>
              <a:ext uri="{FF2B5EF4-FFF2-40B4-BE49-F238E27FC236}">
                <a16:creationId xmlns:a16="http://schemas.microsoft.com/office/drawing/2014/main" id="{08D521AC-736B-D398-83B6-22332031668C}"/>
              </a:ext>
            </a:extLst>
          </p:cNvPr>
          <p:cNvSpPr>
            <a:spLocks noGrp="1" noChangeArrowheads="1"/>
          </p:cNvSpPr>
          <p:nvPr>
            <p:ph type="title"/>
          </p:nvPr>
        </p:nvSpPr>
        <p:spPr bwMode="auto">
          <a:xfrm>
            <a:off x="1583499" y="277814"/>
            <a:ext cx="8352928"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de-CH" altLang="de-DE"/>
          </a:p>
        </p:txBody>
      </p:sp>
    </p:spTree>
    <p:extLst>
      <p:ext uri="{BB962C8B-B14F-4D97-AF65-F5344CB8AC3E}">
        <p14:creationId xmlns:p14="http://schemas.microsoft.com/office/powerpoint/2010/main" val="1347029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0032437" y="1124744"/>
            <a:ext cx="1549963" cy="5006181"/>
          </a:xfrm>
        </p:spPr>
        <p:txBody>
          <a:bodyPr vert="eaVert" anchor="t"/>
          <a:lstStyle/>
          <a:p>
            <a:r>
              <a:rPr lang="de-DE"/>
              <a:t>Mastertitelformat bearbeiten</a:t>
            </a:r>
            <a:endParaRPr lang="de-CH"/>
          </a:p>
        </p:txBody>
      </p:sp>
      <p:sp>
        <p:nvSpPr>
          <p:cNvPr id="3" name="Vertikaler Textplatzhalter 2"/>
          <p:cNvSpPr>
            <a:spLocks noGrp="1"/>
          </p:cNvSpPr>
          <p:nvPr>
            <p:ph type="body" orient="vert" idx="1"/>
          </p:nvPr>
        </p:nvSpPr>
        <p:spPr>
          <a:xfrm>
            <a:off x="1487488" y="1124743"/>
            <a:ext cx="8352928" cy="5006182"/>
          </a:xfrm>
        </p:spPr>
        <p:txBody>
          <a:bodyPr vert="eaVert"/>
          <a:lstStyle>
            <a:lvl1pPr indent="-252000">
              <a:defRPr/>
            </a:lvl1pPr>
            <a:lvl2pPr indent="-252000">
              <a:defRPr/>
            </a:lvl2pPr>
            <a:lvl3pPr indent="-252000">
              <a:defRPr/>
            </a:lvl3pPr>
            <a:lvl4pPr indent="-252000">
              <a:defRPr/>
            </a:lvl4pPr>
            <a:lvl5pPr indent="-252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Rectangle 9">
            <a:extLst>
              <a:ext uri="{FF2B5EF4-FFF2-40B4-BE49-F238E27FC236}">
                <a16:creationId xmlns:a16="http://schemas.microsoft.com/office/drawing/2014/main" id="{4788D73C-DB30-406A-944C-CFA59BB19E46}"/>
              </a:ext>
            </a:extLst>
          </p:cNvPr>
          <p:cNvSpPr>
            <a:spLocks noGrp="1" noChangeArrowheads="1"/>
          </p:cNvSpPr>
          <p:nvPr>
            <p:ph type="dt" sz="half" idx="10"/>
          </p:nvPr>
        </p:nvSpPr>
        <p:spPr>
          <a:xfrm>
            <a:off x="1487488" y="6251575"/>
            <a:ext cx="2373312" cy="457200"/>
          </a:xfrm>
          <a:ln/>
        </p:spPr>
        <p:txBody>
          <a:bodyPr/>
          <a:lstStyle>
            <a:lvl1pPr>
              <a:defRPr/>
            </a:lvl1pPr>
          </a:lstStyle>
          <a:p>
            <a:pPr>
              <a:defRPr/>
            </a:pPr>
            <a:fld id="{0D60AEA6-99F9-4184-8BB9-74412490037A}" type="datetimeFigureOut">
              <a:rPr lang="de-CH" altLang="de-DE"/>
              <a:pPr>
                <a:defRPr/>
              </a:pPr>
              <a:t>30.03.23</a:t>
            </a:fld>
            <a:endParaRPr lang="de-CH" altLang="de-DE"/>
          </a:p>
        </p:txBody>
      </p:sp>
      <p:sp>
        <p:nvSpPr>
          <p:cNvPr id="5" name="Rectangle 10">
            <a:extLst>
              <a:ext uri="{FF2B5EF4-FFF2-40B4-BE49-F238E27FC236}">
                <a16:creationId xmlns:a16="http://schemas.microsoft.com/office/drawing/2014/main" id="{DDF2FB2E-8A4C-4C3D-BD62-AFA83DEA9843}"/>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6" name="Rectangle 11">
            <a:extLst>
              <a:ext uri="{FF2B5EF4-FFF2-40B4-BE49-F238E27FC236}">
                <a16:creationId xmlns:a16="http://schemas.microsoft.com/office/drawing/2014/main" id="{B0F62E53-4C81-46E2-975C-2B17C4C6AFA5}"/>
              </a:ext>
            </a:extLst>
          </p:cNvPr>
          <p:cNvSpPr>
            <a:spLocks noGrp="1" noChangeArrowheads="1"/>
          </p:cNvSpPr>
          <p:nvPr>
            <p:ph type="sldNum" sz="quarter" idx="12"/>
          </p:nvPr>
        </p:nvSpPr>
        <p:spPr>
          <a:ln/>
        </p:spPr>
        <p:txBody>
          <a:bodyPr/>
          <a:lstStyle>
            <a:lvl1pPr>
              <a:defRPr/>
            </a:lvl1pPr>
          </a:lstStyle>
          <a:p>
            <a:pPr>
              <a:defRPr/>
            </a:pPr>
            <a:fld id="{DC365668-952D-42D8-9BB3-C5293E1CBF6A}" type="slidenum">
              <a:rPr lang="de-CH" altLang="de-DE"/>
              <a:pPr>
                <a:defRPr/>
              </a:pPr>
              <a:t>‹Nr.›</a:t>
            </a:fld>
            <a:endParaRPr lang="de-CH" altLang="de-DE"/>
          </a:p>
        </p:txBody>
      </p:sp>
    </p:spTree>
    <p:extLst>
      <p:ext uri="{BB962C8B-B14F-4D97-AF65-F5344CB8AC3E}">
        <p14:creationId xmlns:p14="http://schemas.microsoft.com/office/powerpoint/2010/main" val="2122535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el und Diagramm oder Organigramm">
    <p:spTree>
      <p:nvGrpSpPr>
        <p:cNvPr id="1" name=""/>
        <p:cNvGrpSpPr/>
        <p:nvPr/>
      </p:nvGrpSpPr>
      <p:grpSpPr>
        <a:xfrm>
          <a:off x="0" y="0"/>
          <a:ext cx="0" cy="0"/>
          <a:chOff x="0" y="0"/>
          <a:chExt cx="0" cy="0"/>
        </a:xfrm>
      </p:grpSpPr>
      <p:sp>
        <p:nvSpPr>
          <p:cNvPr id="3" name="SmartArt-Platzhalter 2"/>
          <p:cNvSpPr>
            <a:spLocks noGrp="1"/>
          </p:cNvSpPr>
          <p:nvPr>
            <p:ph type="dgm" idx="1"/>
          </p:nvPr>
        </p:nvSpPr>
        <p:spPr>
          <a:xfrm>
            <a:off x="1583499" y="1600201"/>
            <a:ext cx="9998901" cy="4530725"/>
          </a:xfrm>
        </p:spPr>
        <p:txBody>
          <a:bodyPr/>
          <a:lstStyle/>
          <a:p>
            <a:pPr lvl="0"/>
            <a:r>
              <a:rPr lang="de-DE" noProof="0"/>
              <a:t>Klicken Sie auf das Symbol, um die SmartArt-Grafik hinzuzufügen</a:t>
            </a:r>
            <a:endParaRPr lang="de-CH" noProof="0"/>
          </a:p>
        </p:txBody>
      </p:sp>
      <p:sp>
        <p:nvSpPr>
          <p:cNvPr id="4" name="Rectangle 9">
            <a:extLst>
              <a:ext uri="{FF2B5EF4-FFF2-40B4-BE49-F238E27FC236}">
                <a16:creationId xmlns:a16="http://schemas.microsoft.com/office/drawing/2014/main" id="{7AB489FA-94D2-426C-96A4-47E76441886C}"/>
              </a:ext>
            </a:extLst>
          </p:cNvPr>
          <p:cNvSpPr>
            <a:spLocks noGrp="1" noChangeArrowheads="1"/>
          </p:cNvSpPr>
          <p:nvPr>
            <p:ph type="dt" sz="half" idx="10"/>
          </p:nvPr>
        </p:nvSpPr>
        <p:spPr>
          <a:xfrm>
            <a:off x="1583499" y="6251575"/>
            <a:ext cx="2277301" cy="457200"/>
          </a:xfrm>
          <a:ln/>
        </p:spPr>
        <p:txBody>
          <a:bodyPr/>
          <a:lstStyle>
            <a:lvl1pPr>
              <a:defRPr/>
            </a:lvl1pPr>
          </a:lstStyle>
          <a:p>
            <a:pPr>
              <a:defRPr/>
            </a:pPr>
            <a:fld id="{D74B3F68-5D46-4F21-8BA4-FDE7C48EE9D4}" type="datetimeFigureOut">
              <a:rPr lang="de-CH" altLang="de-DE"/>
              <a:pPr>
                <a:defRPr/>
              </a:pPr>
              <a:t>30.03.23</a:t>
            </a:fld>
            <a:endParaRPr lang="de-CH" altLang="de-DE"/>
          </a:p>
        </p:txBody>
      </p:sp>
      <p:sp>
        <p:nvSpPr>
          <p:cNvPr id="5" name="Rectangle 10">
            <a:extLst>
              <a:ext uri="{FF2B5EF4-FFF2-40B4-BE49-F238E27FC236}">
                <a16:creationId xmlns:a16="http://schemas.microsoft.com/office/drawing/2014/main" id="{A8687EC9-3FD4-4B0B-B1D7-7C4585DCE53C}"/>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6" name="Rectangle 11">
            <a:extLst>
              <a:ext uri="{FF2B5EF4-FFF2-40B4-BE49-F238E27FC236}">
                <a16:creationId xmlns:a16="http://schemas.microsoft.com/office/drawing/2014/main" id="{5AB8E684-15AA-4089-B687-1EC5BBDB230B}"/>
              </a:ext>
            </a:extLst>
          </p:cNvPr>
          <p:cNvSpPr>
            <a:spLocks noGrp="1" noChangeArrowheads="1"/>
          </p:cNvSpPr>
          <p:nvPr>
            <p:ph type="sldNum" sz="quarter" idx="12"/>
          </p:nvPr>
        </p:nvSpPr>
        <p:spPr>
          <a:ln/>
        </p:spPr>
        <p:txBody>
          <a:bodyPr/>
          <a:lstStyle>
            <a:lvl1pPr>
              <a:defRPr/>
            </a:lvl1pPr>
          </a:lstStyle>
          <a:p>
            <a:pPr>
              <a:defRPr/>
            </a:pPr>
            <a:fld id="{0BD1B2FC-3297-417C-860D-7AD30070F18E}" type="slidenum">
              <a:rPr lang="de-CH" altLang="de-DE"/>
              <a:pPr>
                <a:defRPr/>
              </a:pPr>
              <a:t>‹Nr.›</a:t>
            </a:fld>
            <a:endParaRPr lang="de-CH" altLang="de-DE"/>
          </a:p>
        </p:txBody>
      </p:sp>
      <p:sp>
        <p:nvSpPr>
          <p:cNvPr id="8" name="Title 7">
            <a:extLst>
              <a:ext uri="{FF2B5EF4-FFF2-40B4-BE49-F238E27FC236}">
                <a16:creationId xmlns:a16="http://schemas.microsoft.com/office/drawing/2014/main" id="{1198970D-9D4F-B512-7488-068757146953}"/>
              </a:ext>
            </a:extLst>
          </p:cNvPr>
          <p:cNvSpPr>
            <a:spLocks noGrp="1" noChangeArrowheads="1"/>
          </p:cNvSpPr>
          <p:nvPr>
            <p:ph type="title"/>
          </p:nvPr>
        </p:nvSpPr>
        <p:spPr bwMode="auto">
          <a:xfrm>
            <a:off x="1583499" y="277814"/>
            <a:ext cx="8352928"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de-CH" altLang="de-DE"/>
          </a:p>
        </p:txBody>
      </p:sp>
    </p:spTree>
    <p:extLst>
      <p:ext uri="{BB962C8B-B14F-4D97-AF65-F5344CB8AC3E}">
        <p14:creationId xmlns:p14="http://schemas.microsoft.com/office/powerpoint/2010/main" val="2216505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583499" y="277813"/>
            <a:ext cx="8352928" cy="5853112"/>
          </a:xfrm>
        </p:spPr>
        <p:txBody>
          <a:bodyPr/>
          <a:lstStyle>
            <a:lvl1pPr indent="-252000">
              <a:defRPr/>
            </a:lvl1pPr>
            <a:lvl2pPr indent="-252000">
              <a:defRPr/>
            </a:lvl2pPr>
            <a:lvl3pPr indent="-252000">
              <a:defRPr/>
            </a:lvl3pPr>
            <a:lvl4pPr indent="-252000">
              <a:defRPr/>
            </a:lvl4pPr>
            <a:lvl5pPr indent="-252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Rectangle 9">
            <a:extLst>
              <a:ext uri="{FF2B5EF4-FFF2-40B4-BE49-F238E27FC236}">
                <a16:creationId xmlns:a16="http://schemas.microsoft.com/office/drawing/2014/main" id="{67AB0127-7816-4F63-A1CB-9489649C814C}"/>
              </a:ext>
            </a:extLst>
          </p:cNvPr>
          <p:cNvSpPr>
            <a:spLocks noGrp="1" noChangeArrowheads="1"/>
          </p:cNvSpPr>
          <p:nvPr>
            <p:ph type="dt" sz="half" idx="10"/>
          </p:nvPr>
        </p:nvSpPr>
        <p:spPr>
          <a:xfrm>
            <a:off x="1583499" y="6251575"/>
            <a:ext cx="2277301" cy="457200"/>
          </a:xfrm>
          <a:ln/>
        </p:spPr>
        <p:txBody>
          <a:bodyPr/>
          <a:lstStyle>
            <a:lvl1pPr>
              <a:defRPr/>
            </a:lvl1pPr>
          </a:lstStyle>
          <a:p>
            <a:pPr>
              <a:defRPr/>
            </a:pPr>
            <a:fld id="{1FB290EF-1050-475E-BC3F-57E5B4D6A02E}" type="datetimeFigureOut">
              <a:rPr lang="de-CH" altLang="de-DE"/>
              <a:pPr>
                <a:defRPr/>
              </a:pPr>
              <a:t>30.03.23</a:t>
            </a:fld>
            <a:endParaRPr lang="de-CH" altLang="de-DE"/>
          </a:p>
        </p:txBody>
      </p:sp>
      <p:sp>
        <p:nvSpPr>
          <p:cNvPr id="4" name="Rectangle 10">
            <a:extLst>
              <a:ext uri="{FF2B5EF4-FFF2-40B4-BE49-F238E27FC236}">
                <a16:creationId xmlns:a16="http://schemas.microsoft.com/office/drawing/2014/main" id="{DE687B46-1494-46AE-81C6-20F04AFF64AE}"/>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5" name="Rectangle 11">
            <a:extLst>
              <a:ext uri="{FF2B5EF4-FFF2-40B4-BE49-F238E27FC236}">
                <a16:creationId xmlns:a16="http://schemas.microsoft.com/office/drawing/2014/main" id="{72AA4774-6164-49B8-9FA8-C185698AE227}"/>
              </a:ext>
            </a:extLst>
          </p:cNvPr>
          <p:cNvSpPr>
            <a:spLocks noGrp="1" noChangeArrowheads="1"/>
          </p:cNvSpPr>
          <p:nvPr>
            <p:ph type="sldNum" sz="quarter" idx="12"/>
          </p:nvPr>
        </p:nvSpPr>
        <p:spPr>
          <a:ln/>
        </p:spPr>
        <p:txBody>
          <a:bodyPr/>
          <a:lstStyle>
            <a:lvl1pPr>
              <a:defRPr/>
            </a:lvl1pPr>
          </a:lstStyle>
          <a:p>
            <a:pPr>
              <a:defRPr/>
            </a:pPr>
            <a:fld id="{F2AC339B-BABD-44DF-9479-A22F0E4730D4}" type="slidenum">
              <a:rPr lang="de-CH" altLang="de-DE"/>
              <a:pPr>
                <a:defRPr/>
              </a:pPr>
              <a:t>‹Nr.›</a:t>
            </a:fld>
            <a:endParaRPr lang="de-CH" altLang="de-DE"/>
          </a:p>
        </p:txBody>
      </p:sp>
    </p:spTree>
    <p:extLst>
      <p:ext uri="{BB962C8B-B14F-4D97-AF65-F5344CB8AC3E}">
        <p14:creationId xmlns:p14="http://schemas.microsoft.com/office/powerpoint/2010/main" val="110265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398187" y="1458150"/>
            <a:ext cx="4864862" cy="6663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1398186" y="2174876"/>
            <a:ext cx="4864863" cy="37909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717536" y="1458150"/>
            <a:ext cx="4864863" cy="6900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717536" y="2174876"/>
            <a:ext cx="4864863" cy="37909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Rectangle 7">
            <a:extLst>
              <a:ext uri="{FF2B5EF4-FFF2-40B4-BE49-F238E27FC236}">
                <a16:creationId xmlns:a16="http://schemas.microsoft.com/office/drawing/2014/main" id="{4D188C27-6819-FF56-EC2D-3A1098E8363F}"/>
              </a:ext>
            </a:extLst>
          </p:cNvPr>
          <p:cNvSpPr>
            <a:spLocks noGrp="1" noChangeArrowheads="1"/>
          </p:cNvSpPr>
          <p:nvPr>
            <p:ph type="title"/>
          </p:nvPr>
        </p:nvSpPr>
        <p:spPr bwMode="auto">
          <a:xfrm>
            <a:off x="1398186" y="271465"/>
            <a:ext cx="8757867"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de-CH" altLang="de-DE" dirty="0"/>
          </a:p>
        </p:txBody>
      </p:sp>
      <p:sp>
        <p:nvSpPr>
          <p:cNvPr id="11" name="Rectangle 9">
            <a:extLst>
              <a:ext uri="{FF2B5EF4-FFF2-40B4-BE49-F238E27FC236}">
                <a16:creationId xmlns:a16="http://schemas.microsoft.com/office/drawing/2014/main" id="{B5FFFD76-47A4-304B-81BD-6045373B57FF}"/>
              </a:ext>
            </a:extLst>
          </p:cNvPr>
          <p:cNvSpPr>
            <a:spLocks noGrp="1" noChangeArrowheads="1"/>
          </p:cNvSpPr>
          <p:nvPr>
            <p:ph type="dt" sz="half" idx="10"/>
          </p:nvPr>
        </p:nvSpPr>
        <p:spPr bwMode="auto">
          <a:xfrm>
            <a:off x="1398187" y="6248400"/>
            <a:ext cx="227730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5DB43A"/>
                </a:solidFill>
                <a:latin typeface="ITC Officina Sans Book" panose="020B0500000000000000" pitchFamily="34" charset="0"/>
              </a:defRPr>
            </a:lvl1pPr>
          </a:lstStyle>
          <a:p>
            <a:pPr>
              <a:defRPr/>
            </a:pPr>
            <a:fld id="{1D2B1257-8DD1-41EF-A7DC-E69AA0FF0D6C}" type="datetime1">
              <a:rPr lang="de-DE" altLang="de-DE" smtClean="0"/>
              <a:t>30.03.23</a:t>
            </a:fld>
            <a:endParaRPr lang="de-CH" altLang="de-DE" dirty="0"/>
          </a:p>
        </p:txBody>
      </p:sp>
      <p:sp>
        <p:nvSpPr>
          <p:cNvPr id="12" name="Rectangle 10">
            <a:extLst>
              <a:ext uri="{FF2B5EF4-FFF2-40B4-BE49-F238E27FC236}">
                <a16:creationId xmlns:a16="http://schemas.microsoft.com/office/drawing/2014/main" id="{CB3CC82C-FA72-FE0E-6733-CB0C026A241D}"/>
              </a:ext>
            </a:extLst>
          </p:cNvPr>
          <p:cNvSpPr>
            <a:spLocks noGrp="1" noChangeArrowheads="1"/>
          </p:cNvSpPr>
          <p:nvPr>
            <p:ph type="ftr" sz="quarter" idx="11"/>
          </p:nvPr>
        </p:nvSpPr>
        <p:spPr bwMode="auto">
          <a:xfrm>
            <a:off x="4377744" y="6248400"/>
            <a:ext cx="3962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5DB43A"/>
                </a:solidFill>
                <a:latin typeface="ITC Officina Sans Book" panose="020B0500000000000000" pitchFamily="34" charset="0"/>
              </a:defRPr>
            </a:lvl1pPr>
          </a:lstStyle>
          <a:p>
            <a:pPr>
              <a:defRPr/>
            </a:pPr>
            <a:r>
              <a:rPr lang="de-CH" altLang="de-DE"/>
              <a:t>Titel der Veranstaltung</a:t>
            </a:r>
            <a:endParaRPr lang="de-CH" altLang="de-DE" dirty="0"/>
          </a:p>
        </p:txBody>
      </p:sp>
      <p:sp>
        <p:nvSpPr>
          <p:cNvPr id="13" name="Rectangle 11">
            <a:extLst>
              <a:ext uri="{FF2B5EF4-FFF2-40B4-BE49-F238E27FC236}">
                <a16:creationId xmlns:a16="http://schemas.microsoft.com/office/drawing/2014/main" id="{AC1B5CA6-40BB-B0D9-819C-01CD041BC992}"/>
              </a:ext>
            </a:extLst>
          </p:cNvPr>
          <p:cNvSpPr>
            <a:spLocks noGrp="1" noChangeArrowheads="1"/>
          </p:cNvSpPr>
          <p:nvPr>
            <p:ph type="sldNum" sz="quarter" idx="12"/>
          </p:nvPr>
        </p:nvSpPr>
        <p:spPr bwMode="auto">
          <a:xfrm>
            <a:off x="904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5DB43A"/>
                </a:solidFill>
                <a:latin typeface="ITC Officina Sans Book" panose="020B0500000000000000" pitchFamily="34" charset="0"/>
              </a:defRPr>
            </a:lvl1pPr>
          </a:lstStyle>
          <a:p>
            <a:pPr>
              <a:defRPr/>
            </a:pPr>
            <a:fld id="{6436E9D4-87B7-440C-A6CE-E3C7BD031D26}" type="slidenum">
              <a:rPr lang="de-CH" altLang="de-DE" smtClean="0"/>
              <a:pPr>
                <a:defRPr/>
              </a:pPr>
              <a:t>‹Nr.›</a:t>
            </a:fld>
            <a:endParaRPr lang="de-CH" altLang="de-DE"/>
          </a:p>
        </p:txBody>
      </p:sp>
    </p:spTree>
    <p:extLst>
      <p:ext uri="{BB962C8B-B14F-4D97-AF65-F5344CB8AC3E}">
        <p14:creationId xmlns:p14="http://schemas.microsoft.com/office/powerpoint/2010/main" val="3628774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1052737"/>
            <a:ext cx="10363200" cy="1470025"/>
          </a:xfrm>
        </p:spPr>
        <p:txBody>
          <a:bodyPr/>
          <a:lstStyle>
            <a:lvl1pPr algn="ctr">
              <a:defRPr/>
            </a:lvl1pPr>
          </a:lstStyle>
          <a:p>
            <a:r>
              <a:rPr lang="de-DE"/>
              <a:t>Mastertitelformat bearbeiten</a:t>
            </a:r>
            <a:endParaRPr lang="de-DE" dirty="0"/>
          </a:p>
        </p:txBody>
      </p:sp>
      <p:sp>
        <p:nvSpPr>
          <p:cNvPr id="3" name="Untertitel 2"/>
          <p:cNvSpPr>
            <a:spLocks noGrp="1"/>
          </p:cNvSpPr>
          <p:nvPr>
            <p:ph type="subTitle" idx="1"/>
          </p:nvPr>
        </p:nvSpPr>
        <p:spPr>
          <a:xfrm>
            <a:off x="914400" y="2636912"/>
            <a:ext cx="10363200" cy="100811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6" name="Bildplatzhalter 5">
            <a:extLst>
              <a:ext uri="{FF2B5EF4-FFF2-40B4-BE49-F238E27FC236}">
                <a16:creationId xmlns:a16="http://schemas.microsoft.com/office/drawing/2014/main" id="{9533DB78-FB64-E81E-44A1-60019DE29286}"/>
              </a:ext>
            </a:extLst>
          </p:cNvPr>
          <p:cNvSpPr>
            <a:spLocks noGrp="1"/>
          </p:cNvSpPr>
          <p:nvPr>
            <p:ph type="pic" sz="quarter" idx="10"/>
          </p:nvPr>
        </p:nvSpPr>
        <p:spPr>
          <a:xfrm>
            <a:off x="914401" y="3717033"/>
            <a:ext cx="10462684" cy="2879725"/>
          </a:xfrm>
        </p:spPr>
        <p:txBody>
          <a:bodyPr/>
          <a:lstStyle/>
          <a:p>
            <a:r>
              <a:rPr lang="de-DE"/>
              <a:t>Bild durch Klicken auf Symbol hinzufügen</a:t>
            </a:r>
            <a:endParaRPr lang="de-CH"/>
          </a:p>
        </p:txBody>
      </p:sp>
    </p:spTree>
    <p:extLst>
      <p:ext uri="{BB962C8B-B14F-4D97-AF65-F5344CB8AC3E}">
        <p14:creationId xmlns:p14="http://schemas.microsoft.com/office/powerpoint/2010/main" val="2708536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el, Text und Bild">
    <p:spTree>
      <p:nvGrpSpPr>
        <p:cNvPr id="1" name=""/>
        <p:cNvGrpSpPr/>
        <p:nvPr/>
      </p:nvGrpSpPr>
      <p:grpSpPr>
        <a:xfrm>
          <a:off x="0" y="0"/>
          <a:ext cx="0" cy="0"/>
          <a:chOff x="0" y="0"/>
          <a:chExt cx="0" cy="0"/>
        </a:xfrm>
      </p:grpSpPr>
      <p:sp>
        <p:nvSpPr>
          <p:cNvPr id="3" name="Textplatzhalter 2"/>
          <p:cNvSpPr>
            <a:spLocks noGrp="1"/>
          </p:cNvSpPr>
          <p:nvPr>
            <p:ph type="body" sz="half" idx="1" hasCustomPrompt="1"/>
          </p:nvPr>
        </p:nvSpPr>
        <p:spPr>
          <a:xfrm>
            <a:off x="1583499" y="1340769"/>
            <a:ext cx="5088136" cy="4831433"/>
          </a:xfrm>
        </p:spPr>
        <p:txBody>
          <a:bodyPr/>
          <a:lstStyle>
            <a:lvl1pPr marL="355600" indent="-252000">
              <a:defRPr/>
            </a:lvl1pPr>
            <a:lvl2pPr marL="719138" indent="-261938">
              <a:defRPr/>
            </a:lvl2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oliennummernplatzhalter 5"/>
          <p:cNvSpPr>
            <a:spLocks noGrp="1"/>
          </p:cNvSpPr>
          <p:nvPr>
            <p:ph type="sldNum" sz="quarter" idx="10"/>
          </p:nvPr>
        </p:nvSpPr>
        <p:spPr>
          <a:ln/>
        </p:spPr>
        <p:txBody>
          <a:bodyPr/>
          <a:lstStyle>
            <a:lvl1pPr>
              <a:defRPr sz="788"/>
            </a:lvl1pPr>
          </a:lstStyle>
          <a:p>
            <a:pPr>
              <a:defRPr/>
            </a:pPr>
            <a:fld id="{944A44AE-5750-4B9E-B1B6-F14EC1973CDA}" type="slidenum">
              <a:rPr lang="de-DE" smtClean="0"/>
              <a:pPr>
                <a:defRPr/>
              </a:pPr>
              <a:t>‹Nr.›</a:t>
            </a:fld>
            <a:endParaRPr lang="de-DE" dirty="0"/>
          </a:p>
        </p:txBody>
      </p:sp>
      <p:sp>
        <p:nvSpPr>
          <p:cNvPr id="8" name="Bildplatzhalter 7">
            <a:extLst>
              <a:ext uri="{FF2B5EF4-FFF2-40B4-BE49-F238E27FC236}">
                <a16:creationId xmlns:a16="http://schemas.microsoft.com/office/drawing/2014/main" id="{BBFFDAE0-5580-D8FC-6217-FE2AF6597569}"/>
              </a:ext>
            </a:extLst>
          </p:cNvPr>
          <p:cNvSpPr>
            <a:spLocks noGrp="1"/>
          </p:cNvSpPr>
          <p:nvPr>
            <p:ph type="pic" sz="quarter" idx="11"/>
          </p:nvPr>
        </p:nvSpPr>
        <p:spPr>
          <a:xfrm>
            <a:off x="6672064" y="1340769"/>
            <a:ext cx="5088136" cy="4831432"/>
          </a:xfrm>
        </p:spPr>
        <p:txBody>
          <a:bodyPr/>
          <a:lstStyle/>
          <a:p>
            <a:r>
              <a:rPr lang="de-DE"/>
              <a:t>Bild durch Klicken auf Symbol hinzufügen</a:t>
            </a:r>
            <a:endParaRPr lang="de-CH"/>
          </a:p>
        </p:txBody>
      </p:sp>
      <p:sp>
        <p:nvSpPr>
          <p:cNvPr id="9" name="Rectangle 7">
            <a:extLst>
              <a:ext uri="{FF2B5EF4-FFF2-40B4-BE49-F238E27FC236}">
                <a16:creationId xmlns:a16="http://schemas.microsoft.com/office/drawing/2014/main" id="{2FCDD5D8-1A91-1373-E0F1-EF72548CE8C9}"/>
              </a:ext>
            </a:extLst>
          </p:cNvPr>
          <p:cNvSpPr>
            <a:spLocks noGrp="1" noChangeArrowheads="1"/>
          </p:cNvSpPr>
          <p:nvPr>
            <p:ph type="title"/>
          </p:nvPr>
        </p:nvSpPr>
        <p:spPr bwMode="auto">
          <a:xfrm>
            <a:off x="1583499" y="277814"/>
            <a:ext cx="8352928"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de-CH" altLang="de-DE" dirty="0"/>
          </a:p>
        </p:txBody>
      </p:sp>
    </p:spTree>
    <p:extLst>
      <p:ext uri="{BB962C8B-B14F-4D97-AF65-F5344CB8AC3E}">
        <p14:creationId xmlns:p14="http://schemas.microsoft.com/office/powerpoint/2010/main" val="16804420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el, Bild und Text">
    <p:spTree>
      <p:nvGrpSpPr>
        <p:cNvPr id="1" name=""/>
        <p:cNvGrpSpPr/>
        <p:nvPr/>
      </p:nvGrpSpPr>
      <p:grpSpPr>
        <a:xfrm>
          <a:off x="0" y="0"/>
          <a:ext cx="0" cy="0"/>
          <a:chOff x="0" y="0"/>
          <a:chExt cx="0" cy="0"/>
        </a:xfrm>
      </p:grpSpPr>
      <p:sp>
        <p:nvSpPr>
          <p:cNvPr id="3" name="Textplatzhalter 2"/>
          <p:cNvSpPr>
            <a:spLocks noGrp="1"/>
          </p:cNvSpPr>
          <p:nvPr>
            <p:ph type="body" sz="half" idx="1"/>
          </p:nvPr>
        </p:nvSpPr>
        <p:spPr>
          <a:xfrm>
            <a:off x="6672065" y="1340769"/>
            <a:ext cx="4910337" cy="4767431"/>
          </a:xfrm>
        </p:spPr>
        <p:txBody>
          <a:bodyPr/>
          <a:lstStyle>
            <a:lvl1pPr marL="266700" indent="-252000">
              <a:defRPr/>
            </a:lvl1pPr>
            <a:lvl2pPr marL="719138" indent="-252000">
              <a:defRPr/>
            </a:lvl2pPr>
            <a:lvl3pPr marL="1163638" indent="-252000">
              <a:defRPr/>
            </a:lvl3pPr>
            <a:lvl4pPr marL="1616075" indent="-252000">
              <a:defRPr/>
            </a:lvl4pPr>
            <a:lvl5pPr marL="2058988" indent="-252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Foliennummernplatzhalter 5"/>
          <p:cNvSpPr>
            <a:spLocks noGrp="1"/>
          </p:cNvSpPr>
          <p:nvPr>
            <p:ph type="sldNum" sz="quarter" idx="10"/>
          </p:nvPr>
        </p:nvSpPr>
        <p:spPr>
          <a:ln/>
        </p:spPr>
        <p:txBody>
          <a:bodyPr/>
          <a:lstStyle>
            <a:lvl1pPr>
              <a:defRPr sz="788"/>
            </a:lvl1pPr>
          </a:lstStyle>
          <a:p>
            <a:pPr>
              <a:defRPr/>
            </a:pPr>
            <a:fld id="{944A44AE-5750-4B9E-B1B6-F14EC1973CDA}" type="slidenum">
              <a:rPr lang="de-DE" smtClean="0"/>
              <a:pPr>
                <a:defRPr/>
              </a:pPr>
              <a:t>‹Nr.›</a:t>
            </a:fld>
            <a:endParaRPr lang="de-DE" dirty="0"/>
          </a:p>
        </p:txBody>
      </p:sp>
      <p:sp>
        <p:nvSpPr>
          <p:cNvPr id="8" name="Bildplatzhalter 7">
            <a:extLst>
              <a:ext uri="{FF2B5EF4-FFF2-40B4-BE49-F238E27FC236}">
                <a16:creationId xmlns:a16="http://schemas.microsoft.com/office/drawing/2014/main" id="{BBFFDAE0-5580-D8FC-6217-FE2AF6597569}"/>
              </a:ext>
            </a:extLst>
          </p:cNvPr>
          <p:cNvSpPr>
            <a:spLocks noGrp="1"/>
          </p:cNvSpPr>
          <p:nvPr>
            <p:ph type="pic" sz="quarter" idx="11"/>
          </p:nvPr>
        </p:nvSpPr>
        <p:spPr>
          <a:xfrm>
            <a:off x="1583499" y="1340769"/>
            <a:ext cx="4910336" cy="4767431"/>
          </a:xfrm>
        </p:spPr>
        <p:txBody>
          <a:bodyPr/>
          <a:lstStyle/>
          <a:p>
            <a:r>
              <a:rPr lang="de-DE"/>
              <a:t>Bild durch Klicken auf Symbol hinzufügen</a:t>
            </a:r>
            <a:endParaRPr lang="de-CH"/>
          </a:p>
        </p:txBody>
      </p:sp>
      <p:sp>
        <p:nvSpPr>
          <p:cNvPr id="6" name="Rectangle 7">
            <a:extLst>
              <a:ext uri="{FF2B5EF4-FFF2-40B4-BE49-F238E27FC236}">
                <a16:creationId xmlns:a16="http://schemas.microsoft.com/office/drawing/2014/main" id="{969D605B-8D4B-CC31-9391-0A4398512197}"/>
              </a:ext>
            </a:extLst>
          </p:cNvPr>
          <p:cNvSpPr>
            <a:spLocks noGrp="1" noChangeArrowheads="1"/>
          </p:cNvSpPr>
          <p:nvPr>
            <p:ph type="title"/>
          </p:nvPr>
        </p:nvSpPr>
        <p:spPr bwMode="auto">
          <a:xfrm>
            <a:off x="1583499" y="277814"/>
            <a:ext cx="8352928"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de-CH" altLang="de-DE" dirty="0"/>
          </a:p>
        </p:txBody>
      </p:sp>
    </p:spTree>
    <p:extLst>
      <p:ext uri="{BB962C8B-B14F-4D97-AF65-F5344CB8AC3E}">
        <p14:creationId xmlns:p14="http://schemas.microsoft.com/office/powerpoint/2010/main" val="4072393283"/>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9">
            <a:extLst>
              <a:ext uri="{FF2B5EF4-FFF2-40B4-BE49-F238E27FC236}">
                <a16:creationId xmlns:a16="http://schemas.microsoft.com/office/drawing/2014/main" id="{947FBB91-C128-4463-8D0C-041DD652AB1C}"/>
              </a:ext>
            </a:extLst>
          </p:cNvPr>
          <p:cNvSpPr>
            <a:spLocks noGrp="1" noChangeArrowheads="1"/>
          </p:cNvSpPr>
          <p:nvPr>
            <p:ph type="dt" sz="half" idx="10"/>
          </p:nvPr>
        </p:nvSpPr>
        <p:spPr>
          <a:ln/>
        </p:spPr>
        <p:txBody>
          <a:bodyPr/>
          <a:lstStyle>
            <a:lvl1pPr>
              <a:defRPr/>
            </a:lvl1pPr>
          </a:lstStyle>
          <a:p>
            <a:pPr>
              <a:defRPr/>
            </a:pPr>
            <a:fld id="{5FDCBEEE-9708-4FF3-B0AE-084015246FCA}" type="datetimeFigureOut">
              <a:rPr lang="de-CH" altLang="de-DE"/>
              <a:pPr>
                <a:defRPr/>
              </a:pPr>
              <a:t>30.03.23</a:t>
            </a:fld>
            <a:endParaRPr lang="de-CH" altLang="de-DE"/>
          </a:p>
        </p:txBody>
      </p:sp>
      <p:sp>
        <p:nvSpPr>
          <p:cNvPr id="4" name="Rectangle 10">
            <a:extLst>
              <a:ext uri="{FF2B5EF4-FFF2-40B4-BE49-F238E27FC236}">
                <a16:creationId xmlns:a16="http://schemas.microsoft.com/office/drawing/2014/main" id="{79D8C001-973F-4C2E-828E-BADFE24666AD}"/>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5" name="Rectangle 11">
            <a:extLst>
              <a:ext uri="{FF2B5EF4-FFF2-40B4-BE49-F238E27FC236}">
                <a16:creationId xmlns:a16="http://schemas.microsoft.com/office/drawing/2014/main" id="{060DCC9D-C166-4AF7-95D6-1A2687E63C6B}"/>
              </a:ext>
            </a:extLst>
          </p:cNvPr>
          <p:cNvSpPr>
            <a:spLocks noGrp="1" noChangeArrowheads="1"/>
          </p:cNvSpPr>
          <p:nvPr>
            <p:ph type="sldNum" sz="quarter" idx="12"/>
          </p:nvPr>
        </p:nvSpPr>
        <p:spPr>
          <a:ln/>
        </p:spPr>
        <p:txBody>
          <a:bodyPr/>
          <a:lstStyle>
            <a:lvl1pPr>
              <a:defRPr/>
            </a:lvl1pPr>
          </a:lstStyle>
          <a:p>
            <a:pPr>
              <a:defRPr/>
            </a:pPr>
            <a:fld id="{526447A8-9D6B-4B3F-8A16-46197264C2B0}" type="slidenum">
              <a:rPr lang="de-CH" altLang="de-DE"/>
              <a:pPr>
                <a:defRPr/>
              </a:pPr>
              <a:t>‹Nr.›</a:t>
            </a:fld>
            <a:endParaRPr lang="de-CH" altLang="de-DE"/>
          </a:p>
        </p:txBody>
      </p:sp>
    </p:spTree>
    <p:extLst>
      <p:ext uri="{BB962C8B-B14F-4D97-AF65-F5344CB8AC3E}">
        <p14:creationId xmlns:p14="http://schemas.microsoft.com/office/powerpoint/2010/main" val="1935574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58853" y="428626"/>
            <a:ext cx="10725149" cy="1087439"/>
          </a:xfrm>
        </p:spPr>
        <p:txBody>
          <a:bodyPr/>
          <a:lstStyle>
            <a:lvl1pPr algn="l" defTabSz="457209" rtl="0" eaLnBrk="0" fontAlgn="base" hangingPunct="0">
              <a:spcBef>
                <a:spcPct val="0"/>
              </a:spcBef>
              <a:spcAft>
                <a:spcPct val="0"/>
              </a:spcAft>
              <a:defRPr lang="de-CH" sz="2800" kern="1200" cap="none" spc="100" dirty="0">
                <a:solidFill>
                  <a:schemeClr val="accent3">
                    <a:lumMod val="75000"/>
                  </a:schemeClr>
                </a:solidFill>
                <a:latin typeface="Arial" charset="-52"/>
                <a:ea typeface="ヒラギノ角ゴ Pro W3" charset="0"/>
                <a:cs typeface="Geneva" charset="0"/>
              </a:defRPr>
            </a:lvl1pPr>
          </a:lstStyle>
          <a:p>
            <a:r>
              <a:rPr lang="de-DE" dirty="0"/>
              <a:t>Titelmasterformat durch Klicken bearbeiten</a:t>
            </a:r>
            <a:endParaRPr lang="de-CH" dirty="0"/>
          </a:p>
        </p:txBody>
      </p:sp>
      <p:sp>
        <p:nvSpPr>
          <p:cNvPr id="3" name="Textplatzhalter 2"/>
          <p:cNvSpPr>
            <a:spLocks noGrp="1"/>
          </p:cNvSpPr>
          <p:nvPr>
            <p:ph type="body" sz="half" idx="1"/>
          </p:nvPr>
        </p:nvSpPr>
        <p:spPr>
          <a:xfrm>
            <a:off x="958851" y="1749425"/>
            <a:ext cx="5259916" cy="4422775"/>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6421968" y="1749425"/>
            <a:ext cx="5262033" cy="44227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Foliennummernplatzhalter 5"/>
          <p:cNvSpPr>
            <a:spLocks noGrp="1"/>
          </p:cNvSpPr>
          <p:nvPr>
            <p:ph type="sldNum" sz="quarter" idx="10"/>
          </p:nvPr>
        </p:nvSpPr>
        <p:spPr>
          <a:ln/>
        </p:spPr>
        <p:txBody>
          <a:bodyPr/>
          <a:lstStyle>
            <a:lvl1pPr>
              <a:defRPr sz="1050"/>
            </a:lvl1pPr>
          </a:lstStyle>
          <a:p>
            <a:pPr>
              <a:defRPr/>
            </a:pPr>
            <a:fld id="{944A44AE-5750-4B9E-B1B6-F14EC1973CDA}" type="slidenum">
              <a:rPr lang="de-DE" smtClean="0"/>
              <a:pPr>
                <a:defRPr/>
              </a:pPr>
              <a:t>‹Nr.›</a:t>
            </a:fld>
            <a:endParaRPr lang="de-DE" dirty="0"/>
          </a:p>
        </p:txBody>
      </p:sp>
    </p:spTree>
    <p:extLst>
      <p:ext uri="{BB962C8B-B14F-4D97-AF65-F5344CB8AC3E}">
        <p14:creationId xmlns:p14="http://schemas.microsoft.com/office/powerpoint/2010/main" val="2139352120"/>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ontakt af">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8441D-93D1-F198-313A-D816FC2BDB70}"/>
              </a:ext>
            </a:extLst>
          </p:cNvPr>
          <p:cNvSpPr>
            <a:spLocks noGrp="1"/>
          </p:cNvSpPr>
          <p:nvPr>
            <p:ph type="title" hasCustomPrompt="1"/>
          </p:nvPr>
        </p:nvSpPr>
        <p:spPr/>
        <p:txBody>
          <a:bodyPr/>
          <a:lstStyle>
            <a:lvl1pPr>
              <a:defRPr/>
            </a:lvl1pPr>
          </a:lstStyle>
          <a:p>
            <a:r>
              <a:rPr lang="de-DE" dirty="0"/>
              <a:t>Kontakt</a:t>
            </a:r>
            <a:endParaRPr lang="de-CH" dirty="0"/>
          </a:p>
        </p:txBody>
      </p:sp>
      <p:sp>
        <p:nvSpPr>
          <p:cNvPr id="3" name="Datumsplatzhalter 2">
            <a:extLst>
              <a:ext uri="{FF2B5EF4-FFF2-40B4-BE49-F238E27FC236}">
                <a16:creationId xmlns:a16="http://schemas.microsoft.com/office/drawing/2014/main" id="{EA88E2D8-716C-6936-8513-6549DC11F9D4}"/>
              </a:ext>
            </a:extLst>
          </p:cNvPr>
          <p:cNvSpPr>
            <a:spLocks noGrp="1"/>
          </p:cNvSpPr>
          <p:nvPr>
            <p:ph type="dt" sz="half" idx="10"/>
          </p:nvPr>
        </p:nvSpPr>
        <p:spPr/>
        <p:txBody>
          <a:bodyPr/>
          <a:lstStyle/>
          <a:p>
            <a:pPr>
              <a:defRPr/>
            </a:pPr>
            <a:fld id="{DCD69492-6120-43B8-8BA3-8D4AACC52137}" type="datetimeFigureOut">
              <a:rPr lang="de-CH" altLang="de-DE" smtClean="0"/>
              <a:pPr>
                <a:defRPr/>
              </a:pPr>
              <a:t>30.03.23</a:t>
            </a:fld>
            <a:endParaRPr lang="de-CH" altLang="de-DE"/>
          </a:p>
        </p:txBody>
      </p:sp>
      <p:sp>
        <p:nvSpPr>
          <p:cNvPr id="4" name="Fußzeilenplatzhalter 3">
            <a:extLst>
              <a:ext uri="{FF2B5EF4-FFF2-40B4-BE49-F238E27FC236}">
                <a16:creationId xmlns:a16="http://schemas.microsoft.com/office/drawing/2014/main" id="{58DC87D0-45D6-2866-29FB-FC095C645A89}"/>
              </a:ext>
            </a:extLst>
          </p:cNvPr>
          <p:cNvSpPr>
            <a:spLocks noGrp="1"/>
          </p:cNvSpPr>
          <p:nvPr>
            <p:ph type="ftr" sz="quarter" idx="11"/>
          </p:nvPr>
        </p:nvSpPr>
        <p:spPr/>
        <p:txBody>
          <a:bodyPr/>
          <a:lstStyle/>
          <a:p>
            <a:pPr>
              <a:defRPr/>
            </a:pPr>
            <a:endParaRPr lang="de-CH" altLang="de-DE"/>
          </a:p>
        </p:txBody>
      </p:sp>
      <p:sp>
        <p:nvSpPr>
          <p:cNvPr id="5" name="Foliennummernplatzhalter 4">
            <a:extLst>
              <a:ext uri="{FF2B5EF4-FFF2-40B4-BE49-F238E27FC236}">
                <a16:creationId xmlns:a16="http://schemas.microsoft.com/office/drawing/2014/main" id="{794DAA93-74D5-2717-F1A3-55A9278DE9F3}"/>
              </a:ext>
            </a:extLst>
          </p:cNvPr>
          <p:cNvSpPr>
            <a:spLocks noGrp="1"/>
          </p:cNvSpPr>
          <p:nvPr>
            <p:ph type="sldNum" sz="quarter" idx="12"/>
          </p:nvPr>
        </p:nvSpPr>
        <p:spPr/>
        <p:txBody>
          <a:bodyPr/>
          <a:lstStyle/>
          <a:p>
            <a:pPr>
              <a:defRPr/>
            </a:pPr>
            <a:fld id="{6436E9D4-87B7-440C-A6CE-E3C7BD031D26}" type="slidenum">
              <a:rPr lang="de-CH" altLang="de-DE" smtClean="0"/>
              <a:pPr>
                <a:defRPr/>
              </a:pPr>
              <a:t>‹Nr.›</a:t>
            </a:fld>
            <a:endParaRPr lang="de-CH" altLang="de-DE"/>
          </a:p>
        </p:txBody>
      </p:sp>
      <p:sp>
        <p:nvSpPr>
          <p:cNvPr id="6" name="Textfeld 5">
            <a:extLst>
              <a:ext uri="{FF2B5EF4-FFF2-40B4-BE49-F238E27FC236}">
                <a16:creationId xmlns:a16="http://schemas.microsoft.com/office/drawing/2014/main" id="{F577C852-D9C3-7268-B183-B4CBE6C899B4}"/>
              </a:ext>
            </a:extLst>
          </p:cNvPr>
          <p:cNvSpPr txBox="1"/>
          <p:nvPr userDrawn="1"/>
        </p:nvSpPr>
        <p:spPr>
          <a:xfrm>
            <a:off x="1583499" y="1571348"/>
            <a:ext cx="8421635" cy="3595856"/>
          </a:xfrm>
          <a:prstGeom prst="rect">
            <a:avLst/>
          </a:prstGeom>
          <a:noFill/>
        </p:spPr>
        <p:txBody>
          <a:bodyPr wrap="square" rtlCol="0">
            <a:spAutoFit/>
          </a:bodyPr>
          <a:lstStyle/>
          <a:p>
            <a:pPr defTabSz="829469" fontAlgn="auto">
              <a:lnSpc>
                <a:spcPts val="2268"/>
              </a:lnSpc>
              <a:spcBef>
                <a:spcPts val="0"/>
              </a:spcBef>
              <a:spcAft>
                <a:spcPts val="0"/>
              </a:spcAft>
            </a:pPr>
            <a:r>
              <a:rPr lang="de-CH" sz="1800" b="1" dirty="0">
                <a:solidFill>
                  <a:schemeClr val="tx1"/>
                </a:solidFill>
                <a:latin typeface="ITC Officina Sans Book" pitchFamily="34" charset="0"/>
              </a:rPr>
              <a:t>Andreas Frei</a:t>
            </a:r>
          </a:p>
          <a:p>
            <a:pPr defTabSz="829469" fontAlgn="auto">
              <a:lnSpc>
                <a:spcPts val="2268"/>
              </a:lnSpc>
              <a:spcBef>
                <a:spcPts val="0"/>
              </a:spcBef>
              <a:spcAft>
                <a:spcPts val="0"/>
              </a:spcAft>
            </a:pPr>
            <a:r>
              <a:rPr lang="de-CH" sz="1800" b="1" dirty="0">
                <a:solidFill>
                  <a:srgbClr val="002060"/>
                </a:solidFill>
                <a:latin typeface="ITC Officina Sans Book" pitchFamily="34" charset="0"/>
              </a:rPr>
              <a:t>oeku Kirchen für die Umwelt</a:t>
            </a:r>
          </a:p>
          <a:p>
            <a:pPr defTabSz="829469" fontAlgn="auto">
              <a:lnSpc>
                <a:spcPts val="2268"/>
              </a:lnSpc>
              <a:spcBef>
                <a:spcPts val="0"/>
              </a:spcBef>
              <a:spcAft>
                <a:spcPts val="0"/>
              </a:spcAft>
            </a:pPr>
            <a:r>
              <a:rPr lang="de-CH" sz="1800" dirty="0">
                <a:solidFill>
                  <a:srgbClr val="002060"/>
                </a:solidFill>
                <a:latin typeface="ITC Officina Sans Book" pitchFamily="34" charset="0"/>
              </a:rPr>
              <a:t>Geschäfts- und Zertifizierungsstelle Grüner </a:t>
            </a:r>
            <a:r>
              <a:rPr lang="de-CH" sz="1800" dirty="0" err="1">
                <a:solidFill>
                  <a:srgbClr val="002060"/>
                </a:solidFill>
                <a:latin typeface="ITC Officina Sans Book" pitchFamily="34" charset="0"/>
              </a:rPr>
              <a:t>Güggel</a:t>
            </a:r>
            <a:endParaRPr lang="de-CH" sz="1800" dirty="0">
              <a:solidFill>
                <a:srgbClr val="002060"/>
              </a:solidFill>
              <a:latin typeface="ITC Officina Sans Book" pitchFamily="34" charset="0"/>
            </a:endParaRPr>
          </a:p>
          <a:p>
            <a:pPr defTabSz="829469" fontAlgn="auto">
              <a:lnSpc>
                <a:spcPts val="2268"/>
              </a:lnSpc>
              <a:spcBef>
                <a:spcPts val="0"/>
              </a:spcBef>
              <a:spcAft>
                <a:spcPts val="0"/>
              </a:spcAft>
            </a:pPr>
            <a:r>
              <a:rPr lang="de-CH" sz="1800" dirty="0">
                <a:solidFill>
                  <a:srgbClr val="002060"/>
                </a:solidFill>
                <a:latin typeface="ITC Officina Sans Book" pitchFamily="34" charset="0"/>
              </a:rPr>
              <a:t>Schwarztorstrasse 18, Postfach</a:t>
            </a:r>
          </a:p>
          <a:p>
            <a:pPr defTabSz="829469" fontAlgn="auto">
              <a:lnSpc>
                <a:spcPts val="2268"/>
              </a:lnSpc>
              <a:spcBef>
                <a:spcPts val="0"/>
              </a:spcBef>
              <a:spcAft>
                <a:spcPts val="0"/>
              </a:spcAft>
            </a:pPr>
            <a:r>
              <a:rPr lang="de-CH" sz="1800" dirty="0">
                <a:solidFill>
                  <a:srgbClr val="002060"/>
                </a:solidFill>
                <a:latin typeface="ITC Officina Sans Book" pitchFamily="34" charset="0"/>
              </a:rPr>
              <a:t>3001 Bern</a:t>
            </a:r>
          </a:p>
          <a:p>
            <a:pPr defTabSz="829469" fontAlgn="auto">
              <a:lnSpc>
                <a:spcPts val="2268"/>
              </a:lnSpc>
              <a:spcBef>
                <a:spcPts val="0"/>
              </a:spcBef>
              <a:spcAft>
                <a:spcPts val="0"/>
              </a:spcAft>
            </a:pPr>
            <a:endParaRPr lang="de-CH" sz="1800" dirty="0">
              <a:solidFill>
                <a:srgbClr val="002060"/>
              </a:solidFill>
              <a:latin typeface="ITC Officina Sans Book" pitchFamily="34" charset="0"/>
            </a:endParaRPr>
          </a:p>
          <a:p>
            <a:pPr defTabSz="829469" fontAlgn="auto">
              <a:lnSpc>
                <a:spcPts val="2268"/>
              </a:lnSpc>
              <a:spcBef>
                <a:spcPts val="0"/>
              </a:spcBef>
              <a:spcAft>
                <a:spcPts val="0"/>
              </a:spcAft>
            </a:pPr>
            <a:r>
              <a:rPr lang="de-CH" sz="1800" dirty="0">
                <a:solidFill>
                  <a:srgbClr val="002060"/>
                </a:solidFill>
                <a:latin typeface="ITC Officina Sans Book" pitchFamily="34" charset="0"/>
              </a:rPr>
              <a:t>031 398 23 45</a:t>
            </a:r>
          </a:p>
          <a:p>
            <a:pPr defTabSz="829469" fontAlgn="auto">
              <a:lnSpc>
                <a:spcPts val="2268"/>
              </a:lnSpc>
              <a:spcBef>
                <a:spcPts val="0"/>
              </a:spcBef>
              <a:spcAft>
                <a:spcPts val="0"/>
              </a:spcAft>
            </a:pPr>
            <a:r>
              <a:rPr lang="de-CH" sz="1800" dirty="0">
                <a:solidFill>
                  <a:srgbClr val="000000"/>
                </a:solidFill>
                <a:latin typeface="ITC Officina Sans Book" pitchFamily="34" charset="0"/>
                <a:hlinkClick r:id="rId2"/>
              </a:rPr>
              <a:t>info@oeku.ch</a:t>
            </a:r>
            <a:endParaRPr lang="de-CH" sz="1800" dirty="0">
              <a:solidFill>
                <a:srgbClr val="000000"/>
              </a:solidFill>
              <a:latin typeface="ITC Officina Sans Book" pitchFamily="34" charset="0"/>
            </a:endParaRPr>
          </a:p>
          <a:p>
            <a:pPr defTabSz="829469" fontAlgn="auto">
              <a:lnSpc>
                <a:spcPts val="2268"/>
              </a:lnSpc>
              <a:spcBef>
                <a:spcPts val="0"/>
              </a:spcBef>
              <a:spcAft>
                <a:spcPts val="0"/>
              </a:spcAft>
            </a:pPr>
            <a:r>
              <a:rPr lang="de-CH" sz="1800" dirty="0">
                <a:solidFill>
                  <a:srgbClr val="666699"/>
                </a:solidFill>
                <a:latin typeface="ITC Officina Sans Book" pitchFamily="34" charset="0"/>
                <a:hlinkClick r:id="rId3"/>
              </a:rPr>
              <a:t>www.oeku.ch</a:t>
            </a:r>
            <a:endParaRPr lang="de-CH" sz="1800" dirty="0">
              <a:solidFill>
                <a:srgbClr val="666699"/>
              </a:solidFill>
              <a:latin typeface="ITC Officina Sans Book" pitchFamily="34" charset="0"/>
            </a:endParaRPr>
          </a:p>
          <a:p>
            <a:pPr defTabSz="829469" fontAlgn="auto">
              <a:lnSpc>
                <a:spcPts val="2268"/>
              </a:lnSpc>
              <a:spcBef>
                <a:spcPts val="0"/>
              </a:spcBef>
              <a:spcAft>
                <a:spcPts val="0"/>
              </a:spcAft>
            </a:pPr>
            <a:r>
              <a:rPr lang="de-CH" sz="1800" dirty="0">
                <a:solidFill>
                  <a:srgbClr val="666699"/>
                </a:solidFill>
                <a:latin typeface="ITC Officina Sans Book" pitchFamily="34" charset="0"/>
                <a:hlinkClick r:id="rId4"/>
              </a:rPr>
              <a:t>www.grüner-güggel.ch</a:t>
            </a:r>
            <a:endParaRPr lang="de-CH" sz="1800" dirty="0">
              <a:solidFill>
                <a:srgbClr val="666699"/>
              </a:solidFill>
              <a:latin typeface="ITC Officina Sans Book" pitchFamily="34" charset="0"/>
            </a:endParaRPr>
          </a:p>
          <a:p>
            <a:endParaRPr lang="de-CH" dirty="0">
              <a:solidFill>
                <a:srgbClr val="002060"/>
              </a:solidFill>
              <a:latin typeface="ITC Officina Sans Book" panose="020B0500000000000000" pitchFamily="34" charset="0"/>
            </a:endParaRPr>
          </a:p>
          <a:p>
            <a:endParaRPr lang="de-CH" dirty="0">
              <a:solidFill>
                <a:srgbClr val="002060"/>
              </a:solidFill>
              <a:latin typeface="ITC Officina Sans Book" panose="020B0500000000000000" pitchFamily="34" charset="0"/>
            </a:endParaRPr>
          </a:p>
        </p:txBody>
      </p:sp>
    </p:spTree>
    <p:extLst>
      <p:ext uri="{BB962C8B-B14F-4D97-AF65-F5344CB8AC3E}">
        <p14:creationId xmlns:p14="http://schemas.microsoft.com/office/powerpoint/2010/main" val="1542167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ontakt m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8441D-93D1-F198-313A-D816FC2BDB70}"/>
              </a:ext>
            </a:extLst>
          </p:cNvPr>
          <p:cNvSpPr>
            <a:spLocks noGrp="1"/>
          </p:cNvSpPr>
          <p:nvPr>
            <p:ph type="title" hasCustomPrompt="1"/>
          </p:nvPr>
        </p:nvSpPr>
        <p:spPr/>
        <p:txBody>
          <a:bodyPr/>
          <a:lstStyle>
            <a:lvl1pPr>
              <a:defRPr/>
            </a:lvl1pPr>
          </a:lstStyle>
          <a:p>
            <a:r>
              <a:rPr lang="de-DE" dirty="0"/>
              <a:t>Kontakt</a:t>
            </a:r>
            <a:endParaRPr lang="de-CH" dirty="0"/>
          </a:p>
        </p:txBody>
      </p:sp>
      <p:sp>
        <p:nvSpPr>
          <p:cNvPr id="3" name="Datumsplatzhalter 2">
            <a:extLst>
              <a:ext uri="{FF2B5EF4-FFF2-40B4-BE49-F238E27FC236}">
                <a16:creationId xmlns:a16="http://schemas.microsoft.com/office/drawing/2014/main" id="{EA88E2D8-716C-6936-8513-6549DC11F9D4}"/>
              </a:ext>
            </a:extLst>
          </p:cNvPr>
          <p:cNvSpPr>
            <a:spLocks noGrp="1"/>
          </p:cNvSpPr>
          <p:nvPr>
            <p:ph type="dt" sz="half" idx="10"/>
          </p:nvPr>
        </p:nvSpPr>
        <p:spPr/>
        <p:txBody>
          <a:bodyPr/>
          <a:lstStyle/>
          <a:p>
            <a:pPr>
              <a:defRPr/>
            </a:pPr>
            <a:fld id="{DCD69492-6120-43B8-8BA3-8D4AACC52137}" type="datetimeFigureOut">
              <a:rPr lang="de-CH" altLang="de-DE" smtClean="0"/>
              <a:pPr>
                <a:defRPr/>
              </a:pPr>
              <a:t>30.03.23</a:t>
            </a:fld>
            <a:endParaRPr lang="de-CH" altLang="de-DE"/>
          </a:p>
        </p:txBody>
      </p:sp>
      <p:sp>
        <p:nvSpPr>
          <p:cNvPr id="4" name="Fußzeilenplatzhalter 3">
            <a:extLst>
              <a:ext uri="{FF2B5EF4-FFF2-40B4-BE49-F238E27FC236}">
                <a16:creationId xmlns:a16="http://schemas.microsoft.com/office/drawing/2014/main" id="{58DC87D0-45D6-2866-29FB-FC095C645A89}"/>
              </a:ext>
            </a:extLst>
          </p:cNvPr>
          <p:cNvSpPr>
            <a:spLocks noGrp="1"/>
          </p:cNvSpPr>
          <p:nvPr>
            <p:ph type="ftr" sz="quarter" idx="11"/>
          </p:nvPr>
        </p:nvSpPr>
        <p:spPr/>
        <p:txBody>
          <a:bodyPr/>
          <a:lstStyle/>
          <a:p>
            <a:pPr>
              <a:defRPr/>
            </a:pPr>
            <a:endParaRPr lang="de-CH" altLang="de-DE"/>
          </a:p>
        </p:txBody>
      </p:sp>
      <p:sp>
        <p:nvSpPr>
          <p:cNvPr id="5" name="Foliennummernplatzhalter 4">
            <a:extLst>
              <a:ext uri="{FF2B5EF4-FFF2-40B4-BE49-F238E27FC236}">
                <a16:creationId xmlns:a16="http://schemas.microsoft.com/office/drawing/2014/main" id="{794DAA93-74D5-2717-F1A3-55A9278DE9F3}"/>
              </a:ext>
            </a:extLst>
          </p:cNvPr>
          <p:cNvSpPr>
            <a:spLocks noGrp="1"/>
          </p:cNvSpPr>
          <p:nvPr>
            <p:ph type="sldNum" sz="quarter" idx="12"/>
          </p:nvPr>
        </p:nvSpPr>
        <p:spPr/>
        <p:txBody>
          <a:bodyPr/>
          <a:lstStyle/>
          <a:p>
            <a:pPr>
              <a:defRPr/>
            </a:pPr>
            <a:fld id="{6436E9D4-87B7-440C-A6CE-E3C7BD031D26}" type="slidenum">
              <a:rPr lang="de-CH" altLang="de-DE" smtClean="0"/>
              <a:pPr>
                <a:defRPr/>
              </a:pPr>
              <a:t>‹Nr.›</a:t>
            </a:fld>
            <a:endParaRPr lang="de-CH" altLang="de-DE"/>
          </a:p>
        </p:txBody>
      </p:sp>
      <p:sp>
        <p:nvSpPr>
          <p:cNvPr id="6" name="Textfeld 5">
            <a:extLst>
              <a:ext uri="{FF2B5EF4-FFF2-40B4-BE49-F238E27FC236}">
                <a16:creationId xmlns:a16="http://schemas.microsoft.com/office/drawing/2014/main" id="{F577C852-D9C3-7268-B183-B4CBE6C899B4}"/>
              </a:ext>
            </a:extLst>
          </p:cNvPr>
          <p:cNvSpPr txBox="1"/>
          <p:nvPr userDrawn="1"/>
        </p:nvSpPr>
        <p:spPr>
          <a:xfrm>
            <a:off x="1583499" y="1571348"/>
            <a:ext cx="8421635" cy="3595856"/>
          </a:xfrm>
          <a:prstGeom prst="rect">
            <a:avLst/>
          </a:prstGeom>
          <a:noFill/>
        </p:spPr>
        <p:txBody>
          <a:bodyPr wrap="square" rtlCol="0">
            <a:spAutoFit/>
          </a:bodyPr>
          <a:lstStyle/>
          <a:p>
            <a:pPr defTabSz="829469" fontAlgn="auto">
              <a:lnSpc>
                <a:spcPts val="2268"/>
              </a:lnSpc>
              <a:spcBef>
                <a:spcPts val="0"/>
              </a:spcBef>
              <a:spcAft>
                <a:spcPts val="0"/>
              </a:spcAft>
            </a:pPr>
            <a:r>
              <a:rPr lang="de-CH" sz="1800" b="1" dirty="0">
                <a:solidFill>
                  <a:schemeClr val="tx1"/>
                </a:solidFill>
                <a:latin typeface="ITC Officina Sans Book" pitchFamily="34" charset="0"/>
              </a:rPr>
              <a:t>Milena Hartmann</a:t>
            </a:r>
          </a:p>
          <a:p>
            <a:pPr defTabSz="829469" fontAlgn="auto">
              <a:lnSpc>
                <a:spcPts val="2268"/>
              </a:lnSpc>
              <a:spcBef>
                <a:spcPts val="0"/>
              </a:spcBef>
              <a:spcAft>
                <a:spcPts val="0"/>
              </a:spcAft>
            </a:pPr>
            <a:r>
              <a:rPr lang="de-CH" sz="1800" b="1" dirty="0">
                <a:solidFill>
                  <a:srgbClr val="002060"/>
                </a:solidFill>
                <a:latin typeface="ITC Officina Sans Book" pitchFamily="34" charset="0"/>
              </a:rPr>
              <a:t>oeku Kirchen für die Umwelt</a:t>
            </a:r>
          </a:p>
          <a:p>
            <a:pPr defTabSz="829469" fontAlgn="auto">
              <a:lnSpc>
                <a:spcPts val="2268"/>
              </a:lnSpc>
              <a:spcBef>
                <a:spcPts val="0"/>
              </a:spcBef>
              <a:spcAft>
                <a:spcPts val="0"/>
              </a:spcAft>
            </a:pPr>
            <a:r>
              <a:rPr lang="de-CH" sz="1800" dirty="0">
                <a:solidFill>
                  <a:srgbClr val="002060"/>
                </a:solidFill>
                <a:latin typeface="ITC Officina Sans Book" pitchFamily="34" charset="0"/>
              </a:rPr>
              <a:t>Geschäfts- und Zertifizierungsstelle Grüner </a:t>
            </a:r>
            <a:r>
              <a:rPr lang="de-CH" sz="1800" dirty="0" err="1">
                <a:solidFill>
                  <a:srgbClr val="002060"/>
                </a:solidFill>
                <a:latin typeface="ITC Officina Sans Book" pitchFamily="34" charset="0"/>
              </a:rPr>
              <a:t>Güggel</a:t>
            </a:r>
            <a:endParaRPr lang="de-CH" sz="1800" dirty="0">
              <a:solidFill>
                <a:srgbClr val="002060"/>
              </a:solidFill>
              <a:latin typeface="ITC Officina Sans Book" pitchFamily="34" charset="0"/>
            </a:endParaRPr>
          </a:p>
          <a:p>
            <a:pPr defTabSz="829469" fontAlgn="auto">
              <a:lnSpc>
                <a:spcPts val="2268"/>
              </a:lnSpc>
              <a:spcBef>
                <a:spcPts val="0"/>
              </a:spcBef>
              <a:spcAft>
                <a:spcPts val="0"/>
              </a:spcAft>
            </a:pPr>
            <a:r>
              <a:rPr lang="de-CH" sz="1800" dirty="0">
                <a:solidFill>
                  <a:srgbClr val="002060"/>
                </a:solidFill>
                <a:latin typeface="ITC Officina Sans Book" pitchFamily="34" charset="0"/>
              </a:rPr>
              <a:t>Schwarztorstrasse 18, Postfach</a:t>
            </a:r>
          </a:p>
          <a:p>
            <a:pPr defTabSz="829469" fontAlgn="auto">
              <a:lnSpc>
                <a:spcPts val="2268"/>
              </a:lnSpc>
              <a:spcBef>
                <a:spcPts val="0"/>
              </a:spcBef>
              <a:spcAft>
                <a:spcPts val="0"/>
              </a:spcAft>
            </a:pPr>
            <a:r>
              <a:rPr lang="de-CH" sz="1800" dirty="0">
                <a:solidFill>
                  <a:srgbClr val="002060"/>
                </a:solidFill>
                <a:latin typeface="ITC Officina Sans Book" pitchFamily="34" charset="0"/>
              </a:rPr>
              <a:t>3001 Bern</a:t>
            </a:r>
          </a:p>
          <a:p>
            <a:pPr defTabSz="829469" fontAlgn="auto">
              <a:lnSpc>
                <a:spcPts val="2268"/>
              </a:lnSpc>
              <a:spcBef>
                <a:spcPts val="0"/>
              </a:spcBef>
              <a:spcAft>
                <a:spcPts val="0"/>
              </a:spcAft>
            </a:pPr>
            <a:endParaRPr lang="de-CH" sz="1800" dirty="0">
              <a:solidFill>
                <a:srgbClr val="002060"/>
              </a:solidFill>
              <a:latin typeface="ITC Officina Sans Book" pitchFamily="34" charset="0"/>
            </a:endParaRPr>
          </a:p>
          <a:p>
            <a:pPr defTabSz="829469" fontAlgn="auto">
              <a:lnSpc>
                <a:spcPts val="2268"/>
              </a:lnSpc>
              <a:spcBef>
                <a:spcPts val="0"/>
              </a:spcBef>
              <a:spcAft>
                <a:spcPts val="0"/>
              </a:spcAft>
            </a:pPr>
            <a:r>
              <a:rPr lang="de-CH" sz="1800" dirty="0">
                <a:solidFill>
                  <a:srgbClr val="002060"/>
                </a:solidFill>
                <a:latin typeface="ITC Officina Sans Book" pitchFamily="34" charset="0"/>
              </a:rPr>
              <a:t>031 398 23 45</a:t>
            </a:r>
          </a:p>
          <a:p>
            <a:pPr defTabSz="829469" fontAlgn="auto">
              <a:lnSpc>
                <a:spcPts val="2268"/>
              </a:lnSpc>
              <a:spcBef>
                <a:spcPts val="0"/>
              </a:spcBef>
              <a:spcAft>
                <a:spcPts val="0"/>
              </a:spcAft>
            </a:pPr>
            <a:r>
              <a:rPr lang="de-CH" sz="1800" dirty="0">
                <a:solidFill>
                  <a:srgbClr val="000000"/>
                </a:solidFill>
                <a:latin typeface="ITC Officina Sans Book" pitchFamily="34" charset="0"/>
                <a:hlinkClick r:id="rId2"/>
              </a:rPr>
              <a:t>info@oeku.ch</a:t>
            </a:r>
            <a:endParaRPr lang="de-CH" sz="1800" dirty="0">
              <a:solidFill>
                <a:srgbClr val="000000"/>
              </a:solidFill>
              <a:latin typeface="ITC Officina Sans Book" pitchFamily="34" charset="0"/>
            </a:endParaRPr>
          </a:p>
          <a:p>
            <a:pPr defTabSz="829469" fontAlgn="auto">
              <a:lnSpc>
                <a:spcPts val="2268"/>
              </a:lnSpc>
              <a:spcBef>
                <a:spcPts val="0"/>
              </a:spcBef>
              <a:spcAft>
                <a:spcPts val="0"/>
              </a:spcAft>
            </a:pPr>
            <a:r>
              <a:rPr lang="de-CH" sz="1800" dirty="0">
                <a:solidFill>
                  <a:srgbClr val="666699"/>
                </a:solidFill>
                <a:latin typeface="ITC Officina Sans Book" pitchFamily="34" charset="0"/>
                <a:hlinkClick r:id="rId3"/>
              </a:rPr>
              <a:t>www.oeku.ch</a:t>
            </a:r>
            <a:endParaRPr lang="de-CH" sz="1800" dirty="0">
              <a:solidFill>
                <a:srgbClr val="666699"/>
              </a:solidFill>
              <a:latin typeface="ITC Officina Sans Book" pitchFamily="34" charset="0"/>
            </a:endParaRPr>
          </a:p>
          <a:p>
            <a:pPr defTabSz="829469" fontAlgn="auto">
              <a:lnSpc>
                <a:spcPts val="2268"/>
              </a:lnSpc>
              <a:spcBef>
                <a:spcPts val="0"/>
              </a:spcBef>
              <a:spcAft>
                <a:spcPts val="0"/>
              </a:spcAft>
            </a:pPr>
            <a:r>
              <a:rPr lang="de-CH" sz="1800" dirty="0">
                <a:solidFill>
                  <a:srgbClr val="666699"/>
                </a:solidFill>
                <a:latin typeface="ITC Officina Sans Book" pitchFamily="34" charset="0"/>
                <a:hlinkClick r:id="rId4"/>
              </a:rPr>
              <a:t>www.grüner-güggel.ch</a:t>
            </a:r>
            <a:endParaRPr lang="de-CH" sz="1800" dirty="0">
              <a:solidFill>
                <a:srgbClr val="666699"/>
              </a:solidFill>
              <a:latin typeface="ITC Officina Sans Book" pitchFamily="34" charset="0"/>
            </a:endParaRPr>
          </a:p>
          <a:p>
            <a:endParaRPr lang="de-CH" dirty="0">
              <a:solidFill>
                <a:srgbClr val="002060"/>
              </a:solidFill>
              <a:latin typeface="ITC Officina Sans Book" panose="020B0500000000000000" pitchFamily="34" charset="0"/>
            </a:endParaRPr>
          </a:p>
          <a:p>
            <a:endParaRPr lang="de-CH" dirty="0">
              <a:solidFill>
                <a:srgbClr val="002060"/>
              </a:solidFill>
              <a:latin typeface="ITC Officina Sans Book" panose="020B0500000000000000" pitchFamily="34" charset="0"/>
            </a:endParaRPr>
          </a:p>
        </p:txBody>
      </p:sp>
    </p:spTree>
    <p:extLst>
      <p:ext uri="{BB962C8B-B14F-4D97-AF65-F5344CB8AC3E}">
        <p14:creationId xmlns:p14="http://schemas.microsoft.com/office/powerpoint/2010/main" val="2044821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ontakt z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8441D-93D1-F198-313A-D816FC2BDB70}"/>
              </a:ext>
            </a:extLst>
          </p:cNvPr>
          <p:cNvSpPr>
            <a:spLocks noGrp="1"/>
          </p:cNvSpPr>
          <p:nvPr>
            <p:ph type="title" hasCustomPrompt="1"/>
          </p:nvPr>
        </p:nvSpPr>
        <p:spPr/>
        <p:txBody>
          <a:bodyPr/>
          <a:lstStyle>
            <a:lvl1pPr>
              <a:defRPr/>
            </a:lvl1pPr>
          </a:lstStyle>
          <a:p>
            <a:r>
              <a:rPr lang="de-DE" dirty="0"/>
              <a:t>Kontakt</a:t>
            </a:r>
            <a:endParaRPr lang="de-CH" dirty="0"/>
          </a:p>
        </p:txBody>
      </p:sp>
      <p:sp>
        <p:nvSpPr>
          <p:cNvPr id="3" name="Datumsplatzhalter 2">
            <a:extLst>
              <a:ext uri="{FF2B5EF4-FFF2-40B4-BE49-F238E27FC236}">
                <a16:creationId xmlns:a16="http://schemas.microsoft.com/office/drawing/2014/main" id="{EA88E2D8-716C-6936-8513-6549DC11F9D4}"/>
              </a:ext>
            </a:extLst>
          </p:cNvPr>
          <p:cNvSpPr>
            <a:spLocks noGrp="1"/>
          </p:cNvSpPr>
          <p:nvPr>
            <p:ph type="dt" sz="half" idx="10"/>
          </p:nvPr>
        </p:nvSpPr>
        <p:spPr/>
        <p:txBody>
          <a:bodyPr/>
          <a:lstStyle/>
          <a:p>
            <a:pPr>
              <a:defRPr/>
            </a:pPr>
            <a:fld id="{DCD69492-6120-43B8-8BA3-8D4AACC52137}" type="datetimeFigureOut">
              <a:rPr lang="de-CH" altLang="de-DE" smtClean="0"/>
              <a:pPr>
                <a:defRPr/>
              </a:pPr>
              <a:t>30.03.23</a:t>
            </a:fld>
            <a:endParaRPr lang="de-CH" altLang="de-DE"/>
          </a:p>
        </p:txBody>
      </p:sp>
      <p:sp>
        <p:nvSpPr>
          <p:cNvPr id="4" name="Fußzeilenplatzhalter 3">
            <a:extLst>
              <a:ext uri="{FF2B5EF4-FFF2-40B4-BE49-F238E27FC236}">
                <a16:creationId xmlns:a16="http://schemas.microsoft.com/office/drawing/2014/main" id="{58DC87D0-45D6-2866-29FB-FC095C645A89}"/>
              </a:ext>
            </a:extLst>
          </p:cNvPr>
          <p:cNvSpPr>
            <a:spLocks noGrp="1"/>
          </p:cNvSpPr>
          <p:nvPr>
            <p:ph type="ftr" sz="quarter" idx="11"/>
          </p:nvPr>
        </p:nvSpPr>
        <p:spPr/>
        <p:txBody>
          <a:bodyPr/>
          <a:lstStyle/>
          <a:p>
            <a:pPr>
              <a:defRPr/>
            </a:pPr>
            <a:endParaRPr lang="de-CH" altLang="de-DE"/>
          </a:p>
        </p:txBody>
      </p:sp>
      <p:sp>
        <p:nvSpPr>
          <p:cNvPr id="5" name="Foliennummernplatzhalter 4">
            <a:extLst>
              <a:ext uri="{FF2B5EF4-FFF2-40B4-BE49-F238E27FC236}">
                <a16:creationId xmlns:a16="http://schemas.microsoft.com/office/drawing/2014/main" id="{794DAA93-74D5-2717-F1A3-55A9278DE9F3}"/>
              </a:ext>
            </a:extLst>
          </p:cNvPr>
          <p:cNvSpPr>
            <a:spLocks noGrp="1"/>
          </p:cNvSpPr>
          <p:nvPr>
            <p:ph type="sldNum" sz="quarter" idx="12"/>
          </p:nvPr>
        </p:nvSpPr>
        <p:spPr/>
        <p:txBody>
          <a:bodyPr/>
          <a:lstStyle/>
          <a:p>
            <a:pPr>
              <a:defRPr/>
            </a:pPr>
            <a:fld id="{6436E9D4-87B7-440C-A6CE-E3C7BD031D26}" type="slidenum">
              <a:rPr lang="de-CH" altLang="de-DE" smtClean="0"/>
              <a:pPr>
                <a:defRPr/>
              </a:pPr>
              <a:t>‹Nr.›</a:t>
            </a:fld>
            <a:endParaRPr lang="de-CH" altLang="de-DE"/>
          </a:p>
        </p:txBody>
      </p:sp>
      <p:sp>
        <p:nvSpPr>
          <p:cNvPr id="6" name="Textfeld 5">
            <a:extLst>
              <a:ext uri="{FF2B5EF4-FFF2-40B4-BE49-F238E27FC236}">
                <a16:creationId xmlns:a16="http://schemas.microsoft.com/office/drawing/2014/main" id="{F577C852-D9C3-7268-B183-B4CBE6C899B4}"/>
              </a:ext>
            </a:extLst>
          </p:cNvPr>
          <p:cNvSpPr txBox="1"/>
          <p:nvPr userDrawn="1"/>
        </p:nvSpPr>
        <p:spPr>
          <a:xfrm>
            <a:off x="1583499" y="1571348"/>
            <a:ext cx="8421635" cy="3595856"/>
          </a:xfrm>
          <a:prstGeom prst="rect">
            <a:avLst/>
          </a:prstGeom>
          <a:noFill/>
        </p:spPr>
        <p:txBody>
          <a:bodyPr wrap="square" rtlCol="0">
            <a:spAutoFit/>
          </a:bodyPr>
          <a:lstStyle/>
          <a:p>
            <a:pPr defTabSz="829469" fontAlgn="auto">
              <a:lnSpc>
                <a:spcPts val="2268"/>
              </a:lnSpc>
              <a:spcBef>
                <a:spcPts val="0"/>
              </a:spcBef>
              <a:spcAft>
                <a:spcPts val="0"/>
              </a:spcAft>
            </a:pPr>
            <a:r>
              <a:rPr lang="de-CH" sz="1800" b="1" dirty="0">
                <a:solidFill>
                  <a:schemeClr val="tx1"/>
                </a:solidFill>
                <a:latin typeface="ITC Officina Sans Book" pitchFamily="34" charset="0"/>
              </a:rPr>
              <a:t>Kurt Zaugg-Ott</a:t>
            </a:r>
          </a:p>
          <a:p>
            <a:pPr defTabSz="829469" fontAlgn="auto">
              <a:lnSpc>
                <a:spcPts val="2268"/>
              </a:lnSpc>
              <a:spcBef>
                <a:spcPts val="0"/>
              </a:spcBef>
              <a:spcAft>
                <a:spcPts val="0"/>
              </a:spcAft>
            </a:pPr>
            <a:r>
              <a:rPr lang="de-CH" sz="1800" b="1" dirty="0">
                <a:solidFill>
                  <a:srgbClr val="002060"/>
                </a:solidFill>
                <a:latin typeface="ITC Officina Sans Book" pitchFamily="34" charset="0"/>
              </a:rPr>
              <a:t>oeku Kirchen für die Umwelt</a:t>
            </a:r>
          </a:p>
          <a:p>
            <a:pPr defTabSz="829469" fontAlgn="auto">
              <a:lnSpc>
                <a:spcPts val="2268"/>
              </a:lnSpc>
              <a:spcBef>
                <a:spcPts val="0"/>
              </a:spcBef>
              <a:spcAft>
                <a:spcPts val="0"/>
              </a:spcAft>
            </a:pPr>
            <a:r>
              <a:rPr lang="de-CH" sz="1800" dirty="0">
                <a:solidFill>
                  <a:srgbClr val="002060"/>
                </a:solidFill>
                <a:latin typeface="ITC Officina Sans Book" pitchFamily="34" charset="0"/>
              </a:rPr>
              <a:t>Geschäfts- und Zertifizierungsstelle Grüner </a:t>
            </a:r>
            <a:r>
              <a:rPr lang="de-CH" sz="1800" dirty="0" err="1">
                <a:solidFill>
                  <a:srgbClr val="002060"/>
                </a:solidFill>
                <a:latin typeface="ITC Officina Sans Book" pitchFamily="34" charset="0"/>
              </a:rPr>
              <a:t>Güggel</a:t>
            </a:r>
            <a:endParaRPr lang="de-CH" sz="1800" dirty="0">
              <a:solidFill>
                <a:srgbClr val="002060"/>
              </a:solidFill>
              <a:latin typeface="ITC Officina Sans Book" pitchFamily="34" charset="0"/>
            </a:endParaRPr>
          </a:p>
          <a:p>
            <a:pPr defTabSz="829469" fontAlgn="auto">
              <a:lnSpc>
                <a:spcPts val="2268"/>
              </a:lnSpc>
              <a:spcBef>
                <a:spcPts val="0"/>
              </a:spcBef>
              <a:spcAft>
                <a:spcPts val="0"/>
              </a:spcAft>
            </a:pPr>
            <a:r>
              <a:rPr lang="de-CH" sz="1800" dirty="0">
                <a:solidFill>
                  <a:srgbClr val="002060"/>
                </a:solidFill>
                <a:latin typeface="ITC Officina Sans Book" pitchFamily="34" charset="0"/>
              </a:rPr>
              <a:t>Schwarztorstrasse 18, Postfach</a:t>
            </a:r>
          </a:p>
          <a:p>
            <a:pPr defTabSz="829469" fontAlgn="auto">
              <a:lnSpc>
                <a:spcPts val="2268"/>
              </a:lnSpc>
              <a:spcBef>
                <a:spcPts val="0"/>
              </a:spcBef>
              <a:spcAft>
                <a:spcPts val="0"/>
              </a:spcAft>
            </a:pPr>
            <a:r>
              <a:rPr lang="de-CH" sz="1800" dirty="0">
                <a:solidFill>
                  <a:srgbClr val="002060"/>
                </a:solidFill>
                <a:latin typeface="ITC Officina Sans Book" pitchFamily="34" charset="0"/>
              </a:rPr>
              <a:t>3001 Bern</a:t>
            </a:r>
          </a:p>
          <a:p>
            <a:pPr defTabSz="829469" fontAlgn="auto">
              <a:lnSpc>
                <a:spcPts val="2268"/>
              </a:lnSpc>
              <a:spcBef>
                <a:spcPts val="0"/>
              </a:spcBef>
              <a:spcAft>
                <a:spcPts val="0"/>
              </a:spcAft>
            </a:pPr>
            <a:endParaRPr lang="de-CH" sz="1800" dirty="0">
              <a:solidFill>
                <a:srgbClr val="002060"/>
              </a:solidFill>
              <a:latin typeface="ITC Officina Sans Book" pitchFamily="34" charset="0"/>
            </a:endParaRPr>
          </a:p>
          <a:p>
            <a:pPr defTabSz="829469" fontAlgn="auto">
              <a:lnSpc>
                <a:spcPts val="2268"/>
              </a:lnSpc>
              <a:spcBef>
                <a:spcPts val="0"/>
              </a:spcBef>
              <a:spcAft>
                <a:spcPts val="0"/>
              </a:spcAft>
            </a:pPr>
            <a:r>
              <a:rPr lang="de-CH" sz="1800" dirty="0">
                <a:solidFill>
                  <a:srgbClr val="002060"/>
                </a:solidFill>
                <a:latin typeface="ITC Officina Sans Book" pitchFamily="34" charset="0"/>
              </a:rPr>
              <a:t>031 398 23 45</a:t>
            </a:r>
          </a:p>
          <a:p>
            <a:pPr defTabSz="829469" fontAlgn="auto">
              <a:lnSpc>
                <a:spcPts val="2268"/>
              </a:lnSpc>
              <a:spcBef>
                <a:spcPts val="0"/>
              </a:spcBef>
              <a:spcAft>
                <a:spcPts val="0"/>
              </a:spcAft>
            </a:pPr>
            <a:r>
              <a:rPr lang="de-CH" sz="1800" dirty="0">
                <a:solidFill>
                  <a:srgbClr val="000000"/>
                </a:solidFill>
                <a:latin typeface="ITC Officina Sans Book" pitchFamily="34" charset="0"/>
                <a:hlinkClick r:id="rId2"/>
              </a:rPr>
              <a:t>info@oeku.ch</a:t>
            </a:r>
            <a:endParaRPr lang="de-CH" sz="1800" dirty="0">
              <a:solidFill>
                <a:srgbClr val="000000"/>
              </a:solidFill>
              <a:latin typeface="ITC Officina Sans Book" pitchFamily="34" charset="0"/>
            </a:endParaRPr>
          </a:p>
          <a:p>
            <a:pPr defTabSz="829469" fontAlgn="auto">
              <a:lnSpc>
                <a:spcPts val="2268"/>
              </a:lnSpc>
              <a:spcBef>
                <a:spcPts val="0"/>
              </a:spcBef>
              <a:spcAft>
                <a:spcPts val="0"/>
              </a:spcAft>
            </a:pPr>
            <a:r>
              <a:rPr lang="de-CH" sz="1800" dirty="0">
                <a:solidFill>
                  <a:srgbClr val="666699"/>
                </a:solidFill>
                <a:latin typeface="ITC Officina Sans Book" pitchFamily="34" charset="0"/>
                <a:hlinkClick r:id="rId3"/>
              </a:rPr>
              <a:t>www.oeku.ch</a:t>
            </a:r>
            <a:endParaRPr lang="de-CH" sz="1800" dirty="0">
              <a:solidFill>
                <a:srgbClr val="666699"/>
              </a:solidFill>
              <a:latin typeface="ITC Officina Sans Book" pitchFamily="34" charset="0"/>
            </a:endParaRPr>
          </a:p>
          <a:p>
            <a:pPr defTabSz="829469" fontAlgn="auto">
              <a:lnSpc>
                <a:spcPts val="2268"/>
              </a:lnSpc>
              <a:spcBef>
                <a:spcPts val="0"/>
              </a:spcBef>
              <a:spcAft>
                <a:spcPts val="0"/>
              </a:spcAft>
            </a:pPr>
            <a:r>
              <a:rPr lang="de-CH" sz="1800" dirty="0">
                <a:solidFill>
                  <a:srgbClr val="666699"/>
                </a:solidFill>
                <a:latin typeface="ITC Officina Sans Book" pitchFamily="34" charset="0"/>
                <a:hlinkClick r:id="rId4"/>
              </a:rPr>
              <a:t>www.grüner-güggel.ch</a:t>
            </a:r>
            <a:endParaRPr lang="de-CH" sz="1800" dirty="0">
              <a:solidFill>
                <a:srgbClr val="666699"/>
              </a:solidFill>
              <a:latin typeface="ITC Officina Sans Book" pitchFamily="34" charset="0"/>
            </a:endParaRPr>
          </a:p>
          <a:p>
            <a:endParaRPr lang="de-CH" dirty="0">
              <a:solidFill>
                <a:srgbClr val="002060"/>
              </a:solidFill>
              <a:latin typeface="ITC Officina Sans Book" panose="020B0500000000000000" pitchFamily="34" charset="0"/>
            </a:endParaRPr>
          </a:p>
          <a:p>
            <a:endParaRPr lang="de-CH" dirty="0">
              <a:solidFill>
                <a:srgbClr val="002060"/>
              </a:solidFill>
              <a:latin typeface="ITC Officina Sans Book" panose="020B0500000000000000" pitchFamily="34" charset="0"/>
            </a:endParaRPr>
          </a:p>
        </p:txBody>
      </p:sp>
    </p:spTree>
    <p:extLst>
      <p:ext uri="{BB962C8B-B14F-4D97-AF65-F5344CB8AC3E}">
        <p14:creationId xmlns:p14="http://schemas.microsoft.com/office/powerpoint/2010/main" val="119005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_Untertitel">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398187" y="1375519"/>
            <a:ext cx="10184212" cy="639762"/>
          </a:xfrm>
        </p:spPr>
        <p:txBody>
          <a:bodyPr anchor="t">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1398187" y="2137618"/>
            <a:ext cx="10184211" cy="3951288"/>
          </a:xfrm>
        </p:spPr>
        <p:txBody>
          <a:bodyPr/>
          <a:lstStyle>
            <a:lvl1pPr indent="-252000">
              <a:defRPr sz="2400"/>
            </a:lvl1pPr>
            <a:lvl2pPr indent="-252000">
              <a:defRPr sz="2000"/>
            </a:lvl2pPr>
            <a:lvl3pPr indent="-252000">
              <a:defRPr sz="1800"/>
            </a:lvl3pPr>
            <a:lvl4pPr indent="-252000">
              <a:defRPr sz="1600"/>
            </a:lvl4pPr>
            <a:lvl5pPr indent="-252000">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8" name="Rectangle 7">
            <a:extLst>
              <a:ext uri="{FF2B5EF4-FFF2-40B4-BE49-F238E27FC236}">
                <a16:creationId xmlns:a16="http://schemas.microsoft.com/office/drawing/2014/main" id="{089F4471-D331-DACD-44DE-5C43E1462993}"/>
              </a:ext>
            </a:extLst>
          </p:cNvPr>
          <p:cNvSpPr>
            <a:spLocks noGrp="1" noChangeArrowheads="1"/>
          </p:cNvSpPr>
          <p:nvPr>
            <p:ph type="title"/>
          </p:nvPr>
        </p:nvSpPr>
        <p:spPr bwMode="auto">
          <a:xfrm>
            <a:off x="1398187" y="271465"/>
            <a:ext cx="874899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de-CH" altLang="de-DE" dirty="0"/>
          </a:p>
        </p:txBody>
      </p:sp>
      <p:sp>
        <p:nvSpPr>
          <p:cNvPr id="10" name="Rectangle 9">
            <a:extLst>
              <a:ext uri="{FF2B5EF4-FFF2-40B4-BE49-F238E27FC236}">
                <a16:creationId xmlns:a16="http://schemas.microsoft.com/office/drawing/2014/main" id="{7D1A3A37-6200-BB31-44E7-5D1A48DF714A}"/>
              </a:ext>
            </a:extLst>
          </p:cNvPr>
          <p:cNvSpPr>
            <a:spLocks noGrp="1" noChangeArrowheads="1"/>
          </p:cNvSpPr>
          <p:nvPr>
            <p:ph type="dt" sz="half" idx="10"/>
          </p:nvPr>
        </p:nvSpPr>
        <p:spPr bwMode="auto">
          <a:xfrm>
            <a:off x="1398187" y="6248400"/>
            <a:ext cx="227730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5DB43A"/>
                </a:solidFill>
                <a:latin typeface="ITC Officina Sans Book" panose="020B0500000000000000" pitchFamily="34" charset="0"/>
              </a:defRPr>
            </a:lvl1pPr>
          </a:lstStyle>
          <a:p>
            <a:pPr>
              <a:defRPr/>
            </a:pPr>
            <a:fld id="{7CD9A647-FFAD-40C6-A5A1-64D12CFC5826}" type="datetime1">
              <a:rPr lang="de-DE" altLang="de-DE" smtClean="0"/>
              <a:t>30.03.23</a:t>
            </a:fld>
            <a:endParaRPr lang="de-CH" altLang="de-DE" dirty="0"/>
          </a:p>
        </p:txBody>
      </p:sp>
      <p:sp>
        <p:nvSpPr>
          <p:cNvPr id="11" name="Rectangle 10">
            <a:extLst>
              <a:ext uri="{FF2B5EF4-FFF2-40B4-BE49-F238E27FC236}">
                <a16:creationId xmlns:a16="http://schemas.microsoft.com/office/drawing/2014/main" id="{AA79B3AF-D7AC-D093-C8CA-5CDC06CBC1F8}"/>
              </a:ext>
            </a:extLst>
          </p:cNvPr>
          <p:cNvSpPr>
            <a:spLocks noGrp="1" noChangeArrowheads="1"/>
          </p:cNvSpPr>
          <p:nvPr>
            <p:ph type="ftr" sz="quarter" idx="3"/>
          </p:nvPr>
        </p:nvSpPr>
        <p:spPr bwMode="auto">
          <a:xfrm>
            <a:off x="4377744" y="6248400"/>
            <a:ext cx="3962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5DB43A"/>
                </a:solidFill>
                <a:latin typeface="ITC Officina Sans Book" panose="020B0500000000000000" pitchFamily="34" charset="0"/>
              </a:defRPr>
            </a:lvl1pPr>
          </a:lstStyle>
          <a:p>
            <a:pPr>
              <a:defRPr/>
            </a:pPr>
            <a:r>
              <a:rPr lang="de-CH" altLang="de-DE"/>
              <a:t>Titel der Veranstaltung</a:t>
            </a:r>
            <a:endParaRPr lang="de-CH" altLang="de-DE" dirty="0"/>
          </a:p>
        </p:txBody>
      </p:sp>
      <p:sp>
        <p:nvSpPr>
          <p:cNvPr id="12" name="Rectangle 11">
            <a:extLst>
              <a:ext uri="{FF2B5EF4-FFF2-40B4-BE49-F238E27FC236}">
                <a16:creationId xmlns:a16="http://schemas.microsoft.com/office/drawing/2014/main" id="{78AD0A51-C95D-EF5D-990C-85AF9D6D8A0D}"/>
              </a:ext>
            </a:extLst>
          </p:cNvPr>
          <p:cNvSpPr>
            <a:spLocks noGrp="1" noChangeArrowheads="1"/>
          </p:cNvSpPr>
          <p:nvPr>
            <p:ph type="sldNum" sz="quarter" idx="4"/>
          </p:nvPr>
        </p:nvSpPr>
        <p:spPr bwMode="auto">
          <a:xfrm>
            <a:off x="904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5DB43A"/>
                </a:solidFill>
                <a:latin typeface="ITC Officina Sans Book" panose="020B0500000000000000" pitchFamily="34" charset="0"/>
              </a:defRPr>
            </a:lvl1pPr>
          </a:lstStyle>
          <a:p>
            <a:pPr>
              <a:defRPr/>
            </a:pPr>
            <a:fld id="{6436E9D4-87B7-440C-A6CE-E3C7BD031D26}" type="slidenum">
              <a:rPr lang="de-CH" altLang="de-DE" smtClean="0"/>
              <a:pPr>
                <a:defRPr/>
              </a:pPr>
              <a:t>‹Nr.›</a:t>
            </a:fld>
            <a:endParaRPr lang="de-CH" altLang="de-DE"/>
          </a:p>
        </p:txBody>
      </p:sp>
    </p:spTree>
    <p:extLst>
      <p:ext uri="{BB962C8B-B14F-4D97-AF65-F5344CB8AC3E}">
        <p14:creationId xmlns:p14="http://schemas.microsoft.com/office/powerpoint/2010/main" val="2743785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680136-DF49-9405-E35F-13ECC9D2BF2C}"/>
              </a:ext>
            </a:extLst>
          </p:cNvPr>
          <p:cNvSpPr>
            <a:spLocks noGrp="1" noChangeArrowheads="1"/>
          </p:cNvSpPr>
          <p:nvPr>
            <p:ph type="title"/>
          </p:nvPr>
        </p:nvSpPr>
        <p:spPr bwMode="auto">
          <a:xfrm>
            <a:off x="1398186" y="271465"/>
            <a:ext cx="8757867"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de-CH" altLang="de-DE" dirty="0"/>
          </a:p>
        </p:txBody>
      </p:sp>
      <p:sp>
        <p:nvSpPr>
          <p:cNvPr id="8" name="Rectangle 9">
            <a:extLst>
              <a:ext uri="{FF2B5EF4-FFF2-40B4-BE49-F238E27FC236}">
                <a16:creationId xmlns:a16="http://schemas.microsoft.com/office/drawing/2014/main" id="{55444007-9765-6344-D33E-42195A8FE2BB}"/>
              </a:ext>
            </a:extLst>
          </p:cNvPr>
          <p:cNvSpPr>
            <a:spLocks noGrp="1" noChangeArrowheads="1"/>
          </p:cNvSpPr>
          <p:nvPr>
            <p:ph type="dt" sz="half" idx="2"/>
          </p:nvPr>
        </p:nvSpPr>
        <p:spPr bwMode="auto">
          <a:xfrm>
            <a:off x="1398187" y="6248400"/>
            <a:ext cx="227730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5DB43A"/>
                </a:solidFill>
                <a:latin typeface="ITC Officina Sans Book" panose="020B0500000000000000" pitchFamily="34" charset="0"/>
              </a:defRPr>
            </a:lvl1pPr>
          </a:lstStyle>
          <a:p>
            <a:pPr>
              <a:defRPr/>
            </a:pPr>
            <a:fld id="{AD14DD00-9CE3-4DD1-8C70-3B2C37F8E9CE}" type="datetime1">
              <a:rPr lang="de-DE" altLang="de-DE" smtClean="0"/>
              <a:t>30.03.23</a:t>
            </a:fld>
            <a:endParaRPr lang="de-CH" altLang="de-DE" dirty="0"/>
          </a:p>
        </p:txBody>
      </p:sp>
      <p:sp>
        <p:nvSpPr>
          <p:cNvPr id="9" name="Rectangle 10">
            <a:extLst>
              <a:ext uri="{FF2B5EF4-FFF2-40B4-BE49-F238E27FC236}">
                <a16:creationId xmlns:a16="http://schemas.microsoft.com/office/drawing/2014/main" id="{7552F802-F01B-B11E-2B2A-EEB47265EE4E}"/>
              </a:ext>
            </a:extLst>
          </p:cNvPr>
          <p:cNvSpPr>
            <a:spLocks noGrp="1" noChangeArrowheads="1"/>
          </p:cNvSpPr>
          <p:nvPr>
            <p:ph type="ftr" sz="quarter" idx="3"/>
          </p:nvPr>
        </p:nvSpPr>
        <p:spPr bwMode="auto">
          <a:xfrm>
            <a:off x="4377744" y="6248400"/>
            <a:ext cx="3962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5DB43A"/>
                </a:solidFill>
                <a:latin typeface="ITC Officina Sans Book" panose="020B0500000000000000" pitchFamily="34" charset="0"/>
              </a:defRPr>
            </a:lvl1pPr>
          </a:lstStyle>
          <a:p>
            <a:pPr>
              <a:defRPr/>
            </a:pPr>
            <a:r>
              <a:rPr lang="de-CH" altLang="de-DE"/>
              <a:t>Titel der Veranstaltung</a:t>
            </a:r>
            <a:endParaRPr lang="de-CH" altLang="de-DE" dirty="0"/>
          </a:p>
        </p:txBody>
      </p:sp>
      <p:sp>
        <p:nvSpPr>
          <p:cNvPr id="10" name="Rectangle 11">
            <a:extLst>
              <a:ext uri="{FF2B5EF4-FFF2-40B4-BE49-F238E27FC236}">
                <a16:creationId xmlns:a16="http://schemas.microsoft.com/office/drawing/2014/main" id="{6DC797A4-0D11-02AD-B71F-DE655053C59C}"/>
              </a:ext>
            </a:extLst>
          </p:cNvPr>
          <p:cNvSpPr>
            <a:spLocks noGrp="1" noChangeArrowheads="1"/>
          </p:cNvSpPr>
          <p:nvPr>
            <p:ph type="sldNum" sz="quarter" idx="4"/>
          </p:nvPr>
        </p:nvSpPr>
        <p:spPr bwMode="auto">
          <a:xfrm>
            <a:off x="904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5DB43A"/>
                </a:solidFill>
                <a:latin typeface="ITC Officina Sans Book" panose="020B0500000000000000" pitchFamily="34" charset="0"/>
              </a:defRPr>
            </a:lvl1pPr>
          </a:lstStyle>
          <a:p>
            <a:pPr>
              <a:defRPr/>
            </a:pPr>
            <a:fld id="{6436E9D4-87B7-440C-A6CE-E3C7BD031D26}" type="slidenum">
              <a:rPr lang="de-CH" altLang="de-DE" smtClean="0"/>
              <a:pPr>
                <a:defRPr/>
              </a:pPr>
              <a:t>‹Nr.›</a:t>
            </a:fld>
            <a:endParaRPr lang="de-CH" altLang="de-DE"/>
          </a:p>
        </p:txBody>
      </p:sp>
    </p:spTree>
    <p:extLst>
      <p:ext uri="{BB962C8B-B14F-4D97-AF65-F5344CB8AC3E}">
        <p14:creationId xmlns:p14="http://schemas.microsoft.com/office/powerpoint/2010/main" val="94713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64CEDF4B-D50B-434E-87B5-78B9B7B32521}"/>
              </a:ext>
            </a:extLst>
          </p:cNvPr>
          <p:cNvSpPr>
            <a:spLocks noGrp="1" noChangeArrowheads="1"/>
          </p:cNvSpPr>
          <p:nvPr>
            <p:ph type="dt" sz="half" idx="2"/>
          </p:nvPr>
        </p:nvSpPr>
        <p:spPr bwMode="auto">
          <a:xfrm>
            <a:off x="1398187" y="6248400"/>
            <a:ext cx="227730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5DB43A"/>
                </a:solidFill>
                <a:latin typeface="ITC Officina Sans Book" panose="020B0500000000000000" pitchFamily="34" charset="0"/>
              </a:defRPr>
            </a:lvl1pPr>
          </a:lstStyle>
          <a:p>
            <a:pPr>
              <a:defRPr/>
            </a:pPr>
            <a:fld id="{76D88174-A632-43FD-8446-F6D45491E94C}" type="datetime1">
              <a:rPr lang="de-DE" altLang="de-DE" smtClean="0"/>
              <a:t>30.03.23</a:t>
            </a:fld>
            <a:endParaRPr lang="de-CH" altLang="de-DE" dirty="0"/>
          </a:p>
        </p:txBody>
      </p:sp>
      <p:sp>
        <p:nvSpPr>
          <p:cNvPr id="3" name="Rectangle 10">
            <a:extLst>
              <a:ext uri="{FF2B5EF4-FFF2-40B4-BE49-F238E27FC236}">
                <a16:creationId xmlns:a16="http://schemas.microsoft.com/office/drawing/2014/main" id="{87BEA71C-7100-E730-96A4-7779651563F9}"/>
              </a:ext>
            </a:extLst>
          </p:cNvPr>
          <p:cNvSpPr>
            <a:spLocks noGrp="1" noChangeArrowheads="1"/>
          </p:cNvSpPr>
          <p:nvPr>
            <p:ph type="ftr" sz="quarter" idx="3"/>
          </p:nvPr>
        </p:nvSpPr>
        <p:spPr bwMode="auto">
          <a:xfrm>
            <a:off x="4377744" y="6248400"/>
            <a:ext cx="3962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5DB43A"/>
                </a:solidFill>
                <a:latin typeface="ITC Officina Sans Book" panose="020B0500000000000000" pitchFamily="34" charset="0"/>
              </a:defRPr>
            </a:lvl1pPr>
          </a:lstStyle>
          <a:p>
            <a:pPr>
              <a:defRPr/>
            </a:pPr>
            <a:r>
              <a:rPr lang="de-CH" altLang="de-DE"/>
              <a:t>Titel der Veranstaltung</a:t>
            </a:r>
            <a:endParaRPr lang="de-CH" altLang="de-DE" dirty="0"/>
          </a:p>
        </p:txBody>
      </p:sp>
      <p:sp>
        <p:nvSpPr>
          <p:cNvPr id="7" name="Rectangle 11">
            <a:extLst>
              <a:ext uri="{FF2B5EF4-FFF2-40B4-BE49-F238E27FC236}">
                <a16:creationId xmlns:a16="http://schemas.microsoft.com/office/drawing/2014/main" id="{9A005463-8FCC-DB1D-FE57-82813CF87E7C}"/>
              </a:ext>
            </a:extLst>
          </p:cNvPr>
          <p:cNvSpPr>
            <a:spLocks noGrp="1" noChangeArrowheads="1"/>
          </p:cNvSpPr>
          <p:nvPr>
            <p:ph type="sldNum" sz="quarter" idx="4"/>
          </p:nvPr>
        </p:nvSpPr>
        <p:spPr bwMode="auto">
          <a:xfrm>
            <a:off x="904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5DB43A"/>
                </a:solidFill>
                <a:latin typeface="ITC Officina Sans Book" panose="020B0500000000000000" pitchFamily="34" charset="0"/>
              </a:defRPr>
            </a:lvl1pPr>
          </a:lstStyle>
          <a:p>
            <a:pPr>
              <a:defRPr/>
            </a:pPr>
            <a:fld id="{6436E9D4-87B7-440C-A6CE-E3C7BD031D26}" type="slidenum">
              <a:rPr lang="de-CH" altLang="de-DE" smtClean="0"/>
              <a:pPr>
                <a:defRPr/>
              </a:pPr>
              <a:t>‹Nr.›</a:t>
            </a:fld>
            <a:endParaRPr lang="de-CH" altLang="de-DE"/>
          </a:p>
        </p:txBody>
      </p:sp>
    </p:spTree>
    <p:extLst>
      <p:ext uri="{BB962C8B-B14F-4D97-AF65-F5344CB8AC3E}">
        <p14:creationId xmlns:p14="http://schemas.microsoft.com/office/powerpoint/2010/main" val="348682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bschnittstitel">
    <p:spTree>
      <p:nvGrpSpPr>
        <p:cNvPr id="1" name=""/>
        <p:cNvGrpSpPr/>
        <p:nvPr/>
      </p:nvGrpSpPr>
      <p:grpSpPr>
        <a:xfrm>
          <a:off x="0" y="0"/>
          <a:ext cx="0" cy="0"/>
          <a:chOff x="0" y="0"/>
          <a:chExt cx="0" cy="0"/>
        </a:xfrm>
      </p:grpSpPr>
      <p:sp>
        <p:nvSpPr>
          <p:cNvPr id="2" name="Titel 1"/>
          <p:cNvSpPr>
            <a:spLocks noGrp="1"/>
          </p:cNvSpPr>
          <p:nvPr>
            <p:ph type="title"/>
          </p:nvPr>
        </p:nvSpPr>
        <p:spPr>
          <a:xfrm>
            <a:off x="963085" y="3924301"/>
            <a:ext cx="10363199" cy="656828"/>
          </a:xfrm>
        </p:spPr>
        <p:txBody>
          <a:bodyPr anchor="t"/>
          <a:lstStyle>
            <a:lvl1pPr algn="l">
              <a:defRPr sz="4000" b="1" cap="all"/>
            </a:lvl1pPr>
          </a:lstStyle>
          <a:p>
            <a:r>
              <a:rPr lang="de-DE"/>
              <a:t>Mastertitelformat bearbeiten</a:t>
            </a:r>
            <a:endParaRPr lang="de-CH" dirty="0"/>
          </a:p>
        </p:txBody>
      </p:sp>
      <p:sp>
        <p:nvSpPr>
          <p:cNvPr id="3" name="Textplatzhalter 2"/>
          <p:cNvSpPr>
            <a:spLocks noGrp="1"/>
          </p:cNvSpPr>
          <p:nvPr>
            <p:ph type="body" idx="1"/>
          </p:nvPr>
        </p:nvSpPr>
        <p:spPr>
          <a:xfrm>
            <a:off x="963085" y="4689277"/>
            <a:ext cx="10363199" cy="482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8" name="Bildplatzhalter 7">
            <a:extLst>
              <a:ext uri="{FF2B5EF4-FFF2-40B4-BE49-F238E27FC236}">
                <a16:creationId xmlns:a16="http://schemas.microsoft.com/office/drawing/2014/main" id="{37C65CF4-70A2-6376-EAAD-3365C1DF55F9}"/>
              </a:ext>
            </a:extLst>
          </p:cNvPr>
          <p:cNvSpPr>
            <a:spLocks noGrp="1"/>
          </p:cNvSpPr>
          <p:nvPr>
            <p:ph type="pic" sz="quarter" idx="13"/>
          </p:nvPr>
        </p:nvSpPr>
        <p:spPr>
          <a:xfrm>
            <a:off x="963085" y="1135933"/>
            <a:ext cx="10363200" cy="2339948"/>
          </a:xfrm>
        </p:spPr>
        <p:txBody>
          <a:bodyPr/>
          <a:lstStyle/>
          <a:p>
            <a:r>
              <a:rPr lang="de-DE"/>
              <a:t>Bild durch Klicken auf Symbol hinzufügen</a:t>
            </a:r>
            <a:endParaRPr lang="de-CH"/>
          </a:p>
        </p:txBody>
      </p:sp>
      <p:sp>
        <p:nvSpPr>
          <p:cNvPr id="4" name="Rectangle 9">
            <a:extLst>
              <a:ext uri="{FF2B5EF4-FFF2-40B4-BE49-F238E27FC236}">
                <a16:creationId xmlns:a16="http://schemas.microsoft.com/office/drawing/2014/main" id="{14B1A36B-862B-872A-7EA1-456400F006F4}"/>
              </a:ext>
            </a:extLst>
          </p:cNvPr>
          <p:cNvSpPr>
            <a:spLocks noGrp="1" noChangeArrowheads="1"/>
          </p:cNvSpPr>
          <p:nvPr>
            <p:ph type="dt" sz="half" idx="2"/>
          </p:nvPr>
        </p:nvSpPr>
        <p:spPr bwMode="auto">
          <a:xfrm>
            <a:off x="1398187" y="6248400"/>
            <a:ext cx="227730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5DB43A"/>
                </a:solidFill>
                <a:latin typeface="ITC Officina Sans Book" panose="020B0500000000000000" pitchFamily="34" charset="0"/>
              </a:defRPr>
            </a:lvl1pPr>
          </a:lstStyle>
          <a:p>
            <a:pPr>
              <a:defRPr/>
            </a:pPr>
            <a:fld id="{12748D5C-39F5-426E-8734-ADAEBF0ED7FB}" type="datetime1">
              <a:rPr lang="de-DE" altLang="de-DE" smtClean="0"/>
              <a:t>30.03.23</a:t>
            </a:fld>
            <a:endParaRPr lang="de-CH" altLang="de-DE" dirty="0"/>
          </a:p>
        </p:txBody>
      </p:sp>
      <p:sp>
        <p:nvSpPr>
          <p:cNvPr id="5" name="Rectangle 10">
            <a:extLst>
              <a:ext uri="{FF2B5EF4-FFF2-40B4-BE49-F238E27FC236}">
                <a16:creationId xmlns:a16="http://schemas.microsoft.com/office/drawing/2014/main" id="{0C3C4EEB-A083-4751-DFCA-04EBA5CC8394}"/>
              </a:ext>
            </a:extLst>
          </p:cNvPr>
          <p:cNvSpPr>
            <a:spLocks noGrp="1" noChangeArrowheads="1"/>
          </p:cNvSpPr>
          <p:nvPr>
            <p:ph type="ftr" sz="quarter" idx="3"/>
          </p:nvPr>
        </p:nvSpPr>
        <p:spPr bwMode="auto">
          <a:xfrm>
            <a:off x="4377744" y="6248400"/>
            <a:ext cx="3962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5DB43A"/>
                </a:solidFill>
                <a:latin typeface="ITC Officina Sans Book" panose="020B0500000000000000" pitchFamily="34" charset="0"/>
              </a:defRPr>
            </a:lvl1pPr>
          </a:lstStyle>
          <a:p>
            <a:pPr>
              <a:defRPr/>
            </a:pPr>
            <a:r>
              <a:rPr lang="de-CH" altLang="de-DE"/>
              <a:t>Titel der Veranstaltung</a:t>
            </a:r>
            <a:endParaRPr lang="de-CH" altLang="de-DE" dirty="0"/>
          </a:p>
        </p:txBody>
      </p:sp>
      <p:sp>
        <p:nvSpPr>
          <p:cNvPr id="10" name="Rectangle 11">
            <a:extLst>
              <a:ext uri="{FF2B5EF4-FFF2-40B4-BE49-F238E27FC236}">
                <a16:creationId xmlns:a16="http://schemas.microsoft.com/office/drawing/2014/main" id="{29A7E5E4-44B2-1187-8BA9-7805CE5839B3}"/>
              </a:ext>
            </a:extLst>
          </p:cNvPr>
          <p:cNvSpPr>
            <a:spLocks noGrp="1" noChangeArrowheads="1"/>
          </p:cNvSpPr>
          <p:nvPr>
            <p:ph type="sldNum" sz="quarter" idx="4"/>
          </p:nvPr>
        </p:nvSpPr>
        <p:spPr bwMode="auto">
          <a:xfrm>
            <a:off x="904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5DB43A"/>
                </a:solidFill>
                <a:latin typeface="ITC Officina Sans Book" panose="020B0500000000000000" pitchFamily="34" charset="0"/>
              </a:defRPr>
            </a:lvl1pPr>
          </a:lstStyle>
          <a:p>
            <a:pPr>
              <a:defRPr/>
            </a:pPr>
            <a:fld id="{6436E9D4-87B7-440C-A6CE-E3C7BD031D26}" type="slidenum">
              <a:rPr lang="de-CH" altLang="de-DE" smtClean="0"/>
              <a:pPr>
                <a:defRPr/>
              </a:pPr>
              <a:t>‹Nr.›</a:t>
            </a:fld>
            <a:endParaRPr lang="de-CH" altLang="de-DE"/>
          </a:p>
        </p:txBody>
      </p:sp>
    </p:spTree>
    <p:extLst>
      <p:ext uri="{BB962C8B-B14F-4D97-AF65-F5344CB8AC3E}">
        <p14:creationId xmlns:p14="http://schemas.microsoft.com/office/powerpoint/2010/main" val="4103232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98187" y="273050"/>
            <a:ext cx="4128459" cy="1162050"/>
          </a:xfrm>
        </p:spPr>
        <p:txBody>
          <a:bodyPr anchor="b"/>
          <a:lstStyle>
            <a:lvl1pPr algn="l">
              <a:defRPr sz="2000" b="1"/>
            </a:lvl1pPr>
          </a:lstStyle>
          <a:p>
            <a:r>
              <a:rPr lang="de-DE"/>
              <a:t>Mastertitelformat bearbeiten</a:t>
            </a:r>
            <a:endParaRPr lang="de-CH" dirty="0"/>
          </a:p>
        </p:txBody>
      </p:sp>
      <p:sp>
        <p:nvSpPr>
          <p:cNvPr id="3" name="Inhaltsplatzhalter 2"/>
          <p:cNvSpPr>
            <a:spLocks noGrp="1"/>
          </p:cNvSpPr>
          <p:nvPr>
            <p:ph idx="1"/>
          </p:nvPr>
        </p:nvSpPr>
        <p:spPr>
          <a:xfrm>
            <a:off x="5807968" y="1494632"/>
            <a:ext cx="5774432" cy="4631532"/>
          </a:xfrm>
        </p:spPr>
        <p:txBody>
          <a:bodyPr>
            <a:normAutofit/>
          </a:bodyPr>
          <a:lstStyle>
            <a:lvl1pPr indent="-252000">
              <a:defRPr sz="2400"/>
            </a:lvl1pPr>
            <a:lvl2pPr indent="-252000">
              <a:defRPr sz="2400"/>
            </a:lvl2pPr>
            <a:lvl3pPr indent="-252000">
              <a:defRPr sz="2000"/>
            </a:lvl3pPr>
            <a:lvl4pPr indent="-252000">
              <a:defRPr sz="1800"/>
            </a:lvl4pPr>
            <a:lvl5pPr indent="-252000">
              <a:defRPr sz="18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Textplatzhalter 3"/>
          <p:cNvSpPr>
            <a:spLocks noGrp="1"/>
          </p:cNvSpPr>
          <p:nvPr>
            <p:ph type="body" sz="half" idx="2"/>
          </p:nvPr>
        </p:nvSpPr>
        <p:spPr>
          <a:xfrm>
            <a:off x="1398187" y="1494632"/>
            <a:ext cx="4128459" cy="46315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9">
            <a:extLst>
              <a:ext uri="{FF2B5EF4-FFF2-40B4-BE49-F238E27FC236}">
                <a16:creationId xmlns:a16="http://schemas.microsoft.com/office/drawing/2014/main" id="{7B83CDFF-5E21-BF48-94C7-619E5DE10B20}"/>
              </a:ext>
            </a:extLst>
          </p:cNvPr>
          <p:cNvSpPr>
            <a:spLocks noGrp="1" noChangeArrowheads="1"/>
          </p:cNvSpPr>
          <p:nvPr>
            <p:ph type="dt" sz="half" idx="10"/>
          </p:nvPr>
        </p:nvSpPr>
        <p:spPr bwMode="auto">
          <a:xfrm>
            <a:off x="1398187" y="6248400"/>
            <a:ext cx="227730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5DB43A"/>
                </a:solidFill>
                <a:latin typeface="ITC Officina Sans Book" panose="020B0500000000000000" pitchFamily="34" charset="0"/>
              </a:defRPr>
            </a:lvl1pPr>
          </a:lstStyle>
          <a:p>
            <a:pPr>
              <a:defRPr/>
            </a:pPr>
            <a:fld id="{4E89CE5B-B3F8-4E8D-BF99-234C01704D05}" type="datetime1">
              <a:rPr lang="de-DE" altLang="de-DE" smtClean="0"/>
              <a:t>30.03.23</a:t>
            </a:fld>
            <a:endParaRPr lang="de-CH" altLang="de-DE" dirty="0"/>
          </a:p>
        </p:txBody>
      </p:sp>
      <p:sp>
        <p:nvSpPr>
          <p:cNvPr id="6" name="Rectangle 10">
            <a:extLst>
              <a:ext uri="{FF2B5EF4-FFF2-40B4-BE49-F238E27FC236}">
                <a16:creationId xmlns:a16="http://schemas.microsoft.com/office/drawing/2014/main" id="{86CACB41-1AAB-0A18-70D7-C73F56CE6325}"/>
              </a:ext>
            </a:extLst>
          </p:cNvPr>
          <p:cNvSpPr>
            <a:spLocks noGrp="1" noChangeArrowheads="1"/>
          </p:cNvSpPr>
          <p:nvPr>
            <p:ph type="ftr" sz="quarter" idx="3"/>
          </p:nvPr>
        </p:nvSpPr>
        <p:spPr bwMode="auto">
          <a:xfrm>
            <a:off x="4377744" y="6248400"/>
            <a:ext cx="3962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5DB43A"/>
                </a:solidFill>
                <a:latin typeface="ITC Officina Sans Book" panose="020B0500000000000000" pitchFamily="34" charset="0"/>
              </a:defRPr>
            </a:lvl1pPr>
          </a:lstStyle>
          <a:p>
            <a:pPr>
              <a:defRPr/>
            </a:pPr>
            <a:r>
              <a:rPr lang="de-CH" altLang="de-DE"/>
              <a:t>Titel der Veranstaltung</a:t>
            </a:r>
            <a:endParaRPr lang="de-CH" altLang="de-DE" dirty="0"/>
          </a:p>
        </p:txBody>
      </p:sp>
      <p:sp>
        <p:nvSpPr>
          <p:cNvPr id="10" name="Rectangle 11">
            <a:extLst>
              <a:ext uri="{FF2B5EF4-FFF2-40B4-BE49-F238E27FC236}">
                <a16:creationId xmlns:a16="http://schemas.microsoft.com/office/drawing/2014/main" id="{2613BCA8-F30C-B9C6-C5E2-953C1E144163}"/>
              </a:ext>
            </a:extLst>
          </p:cNvPr>
          <p:cNvSpPr>
            <a:spLocks noGrp="1" noChangeArrowheads="1"/>
          </p:cNvSpPr>
          <p:nvPr>
            <p:ph type="sldNum" sz="quarter" idx="4"/>
          </p:nvPr>
        </p:nvSpPr>
        <p:spPr bwMode="auto">
          <a:xfrm>
            <a:off x="904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5DB43A"/>
                </a:solidFill>
                <a:latin typeface="ITC Officina Sans Book" panose="020B0500000000000000" pitchFamily="34" charset="0"/>
              </a:defRPr>
            </a:lvl1pPr>
          </a:lstStyle>
          <a:p>
            <a:pPr>
              <a:defRPr/>
            </a:pPr>
            <a:fld id="{6436E9D4-87B7-440C-A6CE-E3C7BD031D26}" type="slidenum">
              <a:rPr lang="de-CH" altLang="de-DE" smtClean="0"/>
              <a:pPr>
                <a:defRPr/>
              </a:pPr>
              <a:t>‹Nr.›</a:t>
            </a:fld>
            <a:endParaRPr lang="de-CH" altLang="de-DE"/>
          </a:p>
        </p:txBody>
      </p:sp>
    </p:spTree>
    <p:extLst>
      <p:ext uri="{BB962C8B-B14F-4D97-AF65-F5344CB8AC3E}">
        <p14:creationId xmlns:p14="http://schemas.microsoft.com/office/powerpoint/2010/main" val="223787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CH" noProof="0"/>
          </a:p>
        </p:txBody>
      </p:sp>
      <p:sp>
        <p:nvSpPr>
          <p:cNvPr id="4" name="Textplatzhalter 3"/>
          <p:cNvSpPr>
            <a:spLocks noGrp="1"/>
          </p:cNvSpPr>
          <p:nvPr>
            <p:ph type="body" sz="half" idx="2"/>
          </p:nvPr>
        </p:nvSpPr>
        <p:spPr>
          <a:xfrm>
            <a:off x="2389717" y="5367338"/>
            <a:ext cx="73152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9">
            <a:extLst>
              <a:ext uri="{FF2B5EF4-FFF2-40B4-BE49-F238E27FC236}">
                <a16:creationId xmlns:a16="http://schemas.microsoft.com/office/drawing/2014/main" id="{A2908783-DE32-3995-EDAB-51DE16826CC8}"/>
              </a:ext>
            </a:extLst>
          </p:cNvPr>
          <p:cNvSpPr>
            <a:spLocks noGrp="1" noChangeArrowheads="1"/>
          </p:cNvSpPr>
          <p:nvPr>
            <p:ph type="dt" sz="half" idx="10"/>
          </p:nvPr>
        </p:nvSpPr>
        <p:spPr bwMode="auto">
          <a:xfrm>
            <a:off x="1398187" y="6248400"/>
            <a:ext cx="227730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5DB43A"/>
                </a:solidFill>
                <a:latin typeface="ITC Officina Sans Book" panose="020B0500000000000000" pitchFamily="34" charset="0"/>
              </a:defRPr>
            </a:lvl1pPr>
          </a:lstStyle>
          <a:p>
            <a:pPr>
              <a:defRPr/>
            </a:pPr>
            <a:fld id="{54CE2040-7E98-42A5-A88F-6C79A9533B8C}" type="datetime1">
              <a:rPr lang="de-DE" altLang="de-DE" smtClean="0"/>
              <a:t>30.03.23</a:t>
            </a:fld>
            <a:endParaRPr lang="de-CH" altLang="de-DE" dirty="0"/>
          </a:p>
        </p:txBody>
      </p:sp>
      <p:sp>
        <p:nvSpPr>
          <p:cNvPr id="6" name="Rectangle 10">
            <a:extLst>
              <a:ext uri="{FF2B5EF4-FFF2-40B4-BE49-F238E27FC236}">
                <a16:creationId xmlns:a16="http://schemas.microsoft.com/office/drawing/2014/main" id="{B9F077B1-4469-D05B-9021-FE35E578E3EB}"/>
              </a:ext>
            </a:extLst>
          </p:cNvPr>
          <p:cNvSpPr>
            <a:spLocks noGrp="1" noChangeArrowheads="1"/>
          </p:cNvSpPr>
          <p:nvPr>
            <p:ph type="ftr" sz="quarter" idx="3"/>
          </p:nvPr>
        </p:nvSpPr>
        <p:spPr bwMode="auto">
          <a:xfrm>
            <a:off x="4377744" y="6248400"/>
            <a:ext cx="3962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5DB43A"/>
                </a:solidFill>
                <a:latin typeface="ITC Officina Sans Book" panose="020B0500000000000000" pitchFamily="34" charset="0"/>
              </a:defRPr>
            </a:lvl1pPr>
          </a:lstStyle>
          <a:p>
            <a:pPr>
              <a:defRPr/>
            </a:pPr>
            <a:r>
              <a:rPr lang="de-CH" altLang="de-DE"/>
              <a:t>Titel der Veranstaltung</a:t>
            </a:r>
            <a:endParaRPr lang="de-CH" altLang="de-DE" dirty="0"/>
          </a:p>
        </p:txBody>
      </p:sp>
      <p:sp>
        <p:nvSpPr>
          <p:cNvPr id="10" name="Rectangle 11">
            <a:extLst>
              <a:ext uri="{FF2B5EF4-FFF2-40B4-BE49-F238E27FC236}">
                <a16:creationId xmlns:a16="http://schemas.microsoft.com/office/drawing/2014/main" id="{DBF5F482-A795-1FC2-D7E3-505393E7D8EA}"/>
              </a:ext>
            </a:extLst>
          </p:cNvPr>
          <p:cNvSpPr>
            <a:spLocks noGrp="1" noChangeArrowheads="1"/>
          </p:cNvSpPr>
          <p:nvPr>
            <p:ph type="sldNum" sz="quarter" idx="4"/>
          </p:nvPr>
        </p:nvSpPr>
        <p:spPr bwMode="auto">
          <a:xfrm>
            <a:off x="904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5DB43A"/>
                </a:solidFill>
                <a:latin typeface="ITC Officina Sans Book" panose="020B0500000000000000" pitchFamily="34" charset="0"/>
              </a:defRPr>
            </a:lvl1pPr>
          </a:lstStyle>
          <a:p>
            <a:pPr>
              <a:defRPr/>
            </a:pPr>
            <a:fld id="{6436E9D4-87B7-440C-A6CE-E3C7BD031D26}" type="slidenum">
              <a:rPr lang="de-CH" altLang="de-DE" smtClean="0"/>
              <a:pPr>
                <a:defRPr/>
              </a:pPr>
              <a:t>‹Nr.›</a:t>
            </a:fld>
            <a:endParaRPr lang="de-CH" altLang="de-DE"/>
          </a:p>
        </p:txBody>
      </p:sp>
    </p:spTree>
    <p:extLst>
      <p:ext uri="{BB962C8B-B14F-4D97-AF65-F5344CB8AC3E}">
        <p14:creationId xmlns:p14="http://schemas.microsoft.com/office/powerpoint/2010/main" val="224721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image" Target="../media/image2.pn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1.jp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8">
            <a:extLst>
              <a:ext uri="{FF2B5EF4-FFF2-40B4-BE49-F238E27FC236}">
                <a16:creationId xmlns:a16="http://schemas.microsoft.com/office/drawing/2014/main" id="{351764A9-AFC4-414E-8918-307091D92225}"/>
              </a:ext>
            </a:extLst>
          </p:cNvPr>
          <p:cNvSpPr>
            <a:spLocks noGrp="1" noChangeArrowheads="1"/>
          </p:cNvSpPr>
          <p:nvPr>
            <p:ph type="body" idx="1"/>
          </p:nvPr>
        </p:nvSpPr>
        <p:spPr bwMode="auto">
          <a:xfrm>
            <a:off x="1398187" y="1466851"/>
            <a:ext cx="10184214"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de-CH" altLang="de-DE" dirty="0"/>
              <a:t>Textmasterformate durch Klicken bearbeiten</a:t>
            </a:r>
          </a:p>
          <a:p>
            <a:pPr lvl="1"/>
            <a:r>
              <a:rPr lang="de-CH" altLang="de-DE" dirty="0"/>
              <a:t>Zweite Ebene</a:t>
            </a:r>
          </a:p>
          <a:p>
            <a:pPr lvl="2"/>
            <a:r>
              <a:rPr lang="de-CH" altLang="de-DE" dirty="0"/>
              <a:t>Dritte Ebene</a:t>
            </a:r>
          </a:p>
          <a:p>
            <a:pPr lvl="3"/>
            <a:r>
              <a:rPr lang="de-CH" altLang="de-DE" dirty="0"/>
              <a:t>Vierte Ebene</a:t>
            </a:r>
          </a:p>
          <a:p>
            <a:pPr lvl="4"/>
            <a:r>
              <a:rPr lang="de-CH" altLang="de-DE" dirty="0"/>
              <a:t>Fünfte Ebene</a:t>
            </a:r>
          </a:p>
        </p:txBody>
      </p:sp>
      <p:sp>
        <p:nvSpPr>
          <p:cNvPr id="598025" name="Rectangle 9">
            <a:extLst>
              <a:ext uri="{FF2B5EF4-FFF2-40B4-BE49-F238E27FC236}">
                <a16:creationId xmlns:a16="http://schemas.microsoft.com/office/drawing/2014/main" id="{0383036E-C01F-4FAF-8E9C-E5B8B9AC8474}"/>
              </a:ext>
            </a:extLst>
          </p:cNvPr>
          <p:cNvSpPr>
            <a:spLocks noGrp="1" noChangeArrowheads="1"/>
          </p:cNvSpPr>
          <p:nvPr>
            <p:ph type="dt" sz="half" idx="2"/>
          </p:nvPr>
        </p:nvSpPr>
        <p:spPr bwMode="auto">
          <a:xfrm>
            <a:off x="1398187" y="6248400"/>
            <a:ext cx="227730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5DB43A"/>
                </a:solidFill>
                <a:latin typeface="ITC Officina Sans Book" panose="020B0500000000000000" pitchFamily="34" charset="0"/>
              </a:defRPr>
            </a:lvl1pPr>
          </a:lstStyle>
          <a:p>
            <a:pPr>
              <a:defRPr/>
            </a:pPr>
            <a:fld id="{AAB80831-CF76-4F41-ABF2-949A99297DF2}" type="datetime1">
              <a:rPr lang="de-DE" altLang="de-DE" smtClean="0"/>
              <a:t>30.03.23</a:t>
            </a:fld>
            <a:endParaRPr lang="de-CH" altLang="de-DE" dirty="0"/>
          </a:p>
        </p:txBody>
      </p:sp>
      <p:sp>
        <p:nvSpPr>
          <p:cNvPr id="598026" name="Rectangle 10">
            <a:extLst>
              <a:ext uri="{FF2B5EF4-FFF2-40B4-BE49-F238E27FC236}">
                <a16:creationId xmlns:a16="http://schemas.microsoft.com/office/drawing/2014/main" id="{223D1AA8-02D4-42A9-97D3-48E4E03954FC}"/>
              </a:ext>
            </a:extLst>
          </p:cNvPr>
          <p:cNvSpPr>
            <a:spLocks noGrp="1" noChangeArrowheads="1"/>
          </p:cNvSpPr>
          <p:nvPr>
            <p:ph type="ftr" sz="quarter" idx="3"/>
          </p:nvPr>
        </p:nvSpPr>
        <p:spPr bwMode="auto">
          <a:xfrm>
            <a:off x="4377744" y="6248400"/>
            <a:ext cx="3962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5DB43A"/>
                </a:solidFill>
                <a:latin typeface="ITC Officina Sans Book" panose="020B0500000000000000" pitchFamily="34" charset="0"/>
              </a:defRPr>
            </a:lvl1pPr>
          </a:lstStyle>
          <a:p>
            <a:pPr>
              <a:defRPr/>
            </a:pPr>
            <a:r>
              <a:rPr lang="de-CH" altLang="de-DE" dirty="0"/>
              <a:t>Titel der Veranstaltung</a:t>
            </a:r>
          </a:p>
        </p:txBody>
      </p:sp>
      <p:sp>
        <p:nvSpPr>
          <p:cNvPr id="598027" name="Rectangle 11">
            <a:extLst>
              <a:ext uri="{FF2B5EF4-FFF2-40B4-BE49-F238E27FC236}">
                <a16:creationId xmlns:a16="http://schemas.microsoft.com/office/drawing/2014/main" id="{074B2EDD-BE4C-458D-A92C-184E03FB567A}"/>
              </a:ext>
            </a:extLst>
          </p:cNvPr>
          <p:cNvSpPr>
            <a:spLocks noGrp="1" noChangeArrowheads="1"/>
          </p:cNvSpPr>
          <p:nvPr>
            <p:ph type="sldNum" sz="quarter" idx="4"/>
          </p:nvPr>
        </p:nvSpPr>
        <p:spPr bwMode="auto">
          <a:xfrm>
            <a:off x="904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5DB43A"/>
                </a:solidFill>
                <a:latin typeface="ITC Officina Sans Book" panose="020B0500000000000000" pitchFamily="34" charset="0"/>
              </a:defRPr>
            </a:lvl1pPr>
          </a:lstStyle>
          <a:p>
            <a:pPr>
              <a:defRPr/>
            </a:pPr>
            <a:fld id="{6436E9D4-87B7-440C-A6CE-E3C7BD031D26}" type="slidenum">
              <a:rPr lang="de-CH" altLang="de-DE" smtClean="0"/>
              <a:pPr>
                <a:defRPr/>
              </a:pPr>
              <a:t>‹Nr.›</a:t>
            </a:fld>
            <a:endParaRPr lang="de-CH" altLang="de-DE"/>
          </a:p>
        </p:txBody>
      </p:sp>
      <p:sp>
        <p:nvSpPr>
          <p:cNvPr id="1034" name="Rectangle 7">
            <a:extLst>
              <a:ext uri="{FF2B5EF4-FFF2-40B4-BE49-F238E27FC236}">
                <a16:creationId xmlns:a16="http://schemas.microsoft.com/office/drawing/2014/main" id="{9B27D117-4009-4888-BC82-BEABEB4E9A09}"/>
              </a:ext>
            </a:extLst>
          </p:cNvPr>
          <p:cNvSpPr>
            <a:spLocks noGrp="1" noChangeArrowheads="1"/>
          </p:cNvSpPr>
          <p:nvPr>
            <p:ph type="title"/>
          </p:nvPr>
        </p:nvSpPr>
        <p:spPr bwMode="auto">
          <a:xfrm>
            <a:off x="1398187" y="271465"/>
            <a:ext cx="8740112"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altLang="de-DE" dirty="0"/>
              <a:t>Titelmasterformat durch Klicken bearbeiten</a:t>
            </a:r>
          </a:p>
        </p:txBody>
      </p:sp>
      <p:pic>
        <p:nvPicPr>
          <p:cNvPr id="8" name="Grafik 5">
            <a:extLst>
              <a:ext uri="{FF2B5EF4-FFF2-40B4-BE49-F238E27FC236}">
                <a16:creationId xmlns:a16="http://schemas.microsoft.com/office/drawing/2014/main" id="{C3726CDC-9091-FDC0-2533-37FD7ED51B24}"/>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bwMode="auto">
          <a:xfrm>
            <a:off x="532556" y="404308"/>
            <a:ext cx="643689" cy="64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a:extLst>
              <a:ext uri="{FF2B5EF4-FFF2-40B4-BE49-F238E27FC236}">
                <a16:creationId xmlns:a16="http://schemas.microsoft.com/office/drawing/2014/main" id="{ACC56BCE-90EF-6810-E1CB-B1921D635E0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360241" y="404308"/>
            <a:ext cx="1222159" cy="645532"/>
          </a:xfrm>
          <a:prstGeom prst="rect">
            <a:avLst/>
          </a:prstGeom>
        </p:spPr>
      </p:pic>
    </p:spTree>
  </p:cSld>
  <p:clrMap bg1="lt1" tx1="dk1" bg2="lt2" tx2="dk2" accent1="accent1" accent2="accent2" accent3="accent3" accent4="accent4" accent5="accent5" accent6="accent6" hlink="hlink" folHlink="folHlink"/>
  <p:sldLayoutIdLst>
    <p:sldLayoutId id="2147483969" r:id="rId1"/>
    <p:sldLayoutId id="2147483971" r:id="rId2"/>
    <p:sldLayoutId id="2147483972" r:id="rId3"/>
    <p:sldLayoutId id="2147483983" r:id="rId4"/>
    <p:sldLayoutId id="2147483973" r:id="rId5"/>
    <p:sldLayoutId id="2147483974" r:id="rId6"/>
    <p:sldLayoutId id="2147483970" r:id="rId7"/>
    <p:sldLayoutId id="2147483975" r:id="rId8"/>
    <p:sldLayoutId id="2147483976" r:id="rId9"/>
    <p:sldLayoutId id="2147483977" r:id="rId10"/>
    <p:sldLayoutId id="2147483978" r:id="rId11"/>
    <p:sldLayoutId id="2147483979" r:id="rId12"/>
    <p:sldLayoutId id="2147483980" r:id="rId13"/>
    <p:sldLayoutId id="2147483982" r:id="rId14"/>
    <p:sldLayoutId id="2147483984" r:id="rId15"/>
    <p:sldLayoutId id="2147483985" r:id="rId16"/>
  </p:sldLayoutIdLst>
  <p:hf hdr="0"/>
  <p:txStyles>
    <p:titleStyle>
      <a:lvl1pPr algn="l" rtl="0" eaLnBrk="1" fontAlgn="base" hangingPunct="1">
        <a:spcBef>
          <a:spcPct val="0"/>
        </a:spcBef>
        <a:spcAft>
          <a:spcPct val="0"/>
        </a:spcAft>
        <a:defRPr sz="2800" b="1">
          <a:solidFill>
            <a:schemeClr val="tx2"/>
          </a:solidFill>
          <a:latin typeface="ITC Officina Serif Book" panose="02020500000000000000" pitchFamily="18" charset="0"/>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p:titleStyle>
    <p:bodyStyle>
      <a:lvl1pPr marL="457200" indent="-252000" algn="l" rtl="0" eaLnBrk="1" fontAlgn="base" hangingPunct="1">
        <a:spcBef>
          <a:spcPct val="20000"/>
        </a:spcBef>
        <a:spcAft>
          <a:spcPct val="0"/>
        </a:spcAft>
        <a:buClr>
          <a:schemeClr val="folHlink"/>
        </a:buClr>
        <a:buSzPct val="90000"/>
        <a:buFont typeface="Arial" panose="020B0604020202020204" pitchFamily="34" charset="0"/>
        <a:buChar char="•"/>
        <a:defRPr sz="2400">
          <a:solidFill>
            <a:schemeClr val="tx2"/>
          </a:solidFill>
          <a:latin typeface="ITC Officina Sans Book" panose="020B0500000000000000" pitchFamily="34" charset="0"/>
          <a:ea typeface="+mn-ea"/>
          <a:cs typeface="+mn-cs"/>
        </a:defRPr>
      </a:lvl1pPr>
      <a:lvl2pPr marL="914400" indent="-252000" algn="l" rtl="0" eaLnBrk="1" fontAlgn="base" hangingPunct="1">
        <a:spcBef>
          <a:spcPct val="20000"/>
        </a:spcBef>
        <a:spcAft>
          <a:spcPct val="0"/>
        </a:spcAft>
        <a:buClr>
          <a:schemeClr val="accent1"/>
        </a:buClr>
        <a:buSzPct val="75000"/>
        <a:buFont typeface="Arial" panose="020B0604020202020204" pitchFamily="34" charset="0"/>
        <a:buChar char="•"/>
        <a:defRPr sz="2400">
          <a:solidFill>
            <a:schemeClr val="tx2"/>
          </a:solidFill>
          <a:latin typeface="ITC Officina Sans Book" panose="020B0500000000000000" pitchFamily="34" charset="0"/>
        </a:defRPr>
      </a:lvl2pPr>
      <a:lvl3pPr marL="1257300" indent="-252000" algn="l" rtl="0" eaLnBrk="1" fontAlgn="base" hangingPunct="1">
        <a:spcBef>
          <a:spcPct val="20000"/>
        </a:spcBef>
        <a:spcAft>
          <a:spcPct val="0"/>
        </a:spcAft>
        <a:buClr>
          <a:schemeClr val="folHlink"/>
        </a:buClr>
        <a:buSzPct val="55000"/>
        <a:buFont typeface="Arial" panose="020B0604020202020204" pitchFamily="34" charset="0"/>
        <a:buChar char="•"/>
        <a:defRPr sz="2000">
          <a:solidFill>
            <a:schemeClr val="tx2"/>
          </a:solidFill>
          <a:latin typeface="ITC Officina Sans Book" panose="020B0500000000000000" pitchFamily="34" charset="0"/>
        </a:defRPr>
      </a:lvl3pPr>
      <a:lvl4pPr marL="1714500" indent="-252000" algn="l" rtl="0" eaLnBrk="1" fontAlgn="base" hangingPunct="1">
        <a:spcBef>
          <a:spcPct val="20000"/>
        </a:spcBef>
        <a:spcAft>
          <a:spcPct val="0"/>
        </a:spcAft>
        <a:buClr>
          <a:schemeClr val="accent1"/>
        </a:buClr>
        <a:buFont typeface="Arial" panose="020B0604020202020204" pitchFamily="34" charset="0"/>
        <a:buChar char="•"/>
        <a:defRPr sz="1800">
          <a:solidFill>
            <a:schemeClr val="tx2"/>
          </a:solidFill>
          <a:latin typeface="ITC Officina Sans Book" panose="020B0500000000000000" pitchFamily="34" charset="0"/>
        </a:defRPr>
      </a:lvl4pPr>
      <a:lvl5pPr marL="2171700" indent="-252000" algn="l" rtl="0" eaLnBrk="1" fontAlgn="base" hangingPunct="1">
        <a:spcBef>
          <a:spcPct val="20000"/>
        </a:spcBef>
        <a:spcAft>
          <a:spcPct val="0"/>
        </a:spcAft>
        <a:buClr>
          <a:schemeClr val="accent1"/>
        </a:buClr>
        <a:buFont typeface="Arial" panose="020B0604020202020204" pitchFamily="34" charset="0"/>
        <a:buChar char="•"/>
        <a:defRPr sz="1800">
          <a:solidFill>
            <a:schemeClr val="tx2"/>
          </a:solidFill>
          <a:latin typeface="ITC Officina Sans Book" panose="020B0500000000000000" pitchFamily="34" charset="0"/>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8">
            <a:extLst>
              <a:ext uri="{FF2B5EF4-FFF2-40B4-BE49-F238E27FC236}">
                <a16:creationId xmlns:a16="http://schemas.microsoft.com/office/drawing/2014/main" id="{351764A9-AFC4-414E-8918-307091D92225}"/>
              </a:ext>
            </a:extLst>
          </p:cNvPr>
          <p:cNvSpPr>
            <a:spLocks noGrp="1" noChangeArrowheads="1"/>
          </p:cNvSpPr>
          <p:nvPr>
            <p:ph type="body" idx="1"/>
          </p:nvPr>
        </p:nvSpPr>
        <p:spPr bwMode="auto">
          <a:xfrm>
            <a:off x="1583499" y="1600201"/>
            <a:ext cx="9998901"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de-CH" altLang="de-DE" dirty="0"/>
              <a:t>Textmasterformate durch Klicken bearbeiten</a:t>
            </a:r>
          </a:p>
          <a:p>
            <a:pPr lvl="1"/>
            <a:r>
              <a:rPr lang="de-CH" altLang="de-DE" dirty="0"/>
              <a:t>Zweite Ebene</a:t>
            </a:r>
          </a:p>
          <a:p>
            <a:pPr lvl="2"/>
            <a:r>
              <a:rPr lang="de-CH" altLang="de-DE" dirty="0"/>
              <a:t>Dritte Ebene</a:t>
            </a:r>
          </a:p>
          <a:p>
            <a:pPr lvl="3"/>
            <a:r>
              <a:rPr lang="de-CH" altLang="de-DE" dirty="0"/>
              <a:t>Vierte Ebene</a:t>
            </a:r>
          </a:p>
          <a:p>
            <a:pPr lvl="4"/>
            <a:r>
              <a:rPr lang="de-CH" altLang="de-DE" dirty="0"/>
              <a:t>Fünfte Ebene</a:t>
            </a:r>
          </a:p>
        </p:txBody>
      </p:sp>
      <p:sp>
        <p:nvSpPr>
          <p:cNvPr id="598025" name="Rectangle 9">
            <a:extLst>
              <a:ext uri="{FF2B5EF4-FFF2-40B4-BE49-F238E27FC236}">
                <a16:creationId xmlns:a16="http://schemas.microsoft.com/office/drawing/2014/main" id="{0383036E-C01F-4FAF-8E9C-E5B8B9AC8474}"/>
              </a:ext>
            </a:extLst>
          </p:cNvPr>
          <p:cNvSpPr>
            <a:spLocks noGrp="1" noChangeArrowheads="1"/>
          </p:cNvSpPr>
          <p:nvPr>
            <p:ph type="dt" sz="half" idx="2"/>
          </p:nvPr>
        </p:nvSpPr>
        <p:spPr bwMode="auto">
          <a:xfrm>
            <a:off x="1583499" y="6251575"/>
            <a:ext cx="2277301"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5DB43A"/>
                </a:solidFill>
                <a:latin typeface="ITC Officina Sans Book" panose="020B0500000000000000" pitchFamily="34" charset="0"/>
              </a:defRPr>
            </a:lvl1pPr>
          </a:lstStyle>
          <a:p>
            <a:pPr>
              <a:defRPr/>
            </a:pPr>
            <a:fld id="{DCD69492-6120-43B8-8BA3-8D4AACC52137}" type="datetimeFigureOut">
              <a:rPr lang="de-CH" altLang="de-DE" smtClean="0"/>
              <a:pPr>
                <a:defRPr/>
              </a:pPr>
              <a:t>30.03.23</a:t>
            </a:fld>
            <a:endParaRPr lang="de-CH" altLang="de-DE"/>
          </a:p>
        </p:txBody>
      </p:sp>
      <p:sp>
        <p:nvSpPr>
          <p:cNvPr id="598026" name="Rectangle 10">
            <a:extLst>
              <a:ext uri="{FF2B5EF4-FFF2-40B4-BE49-F238E27FC236}">
                <a16:creationId xmlns:a16="http://schemas.microsoft.com/office/drawing/2014/main" id="{223D1AA8-02D4-42A9-97D3-48E4E03954FC}"/>
              </a:ext>
            </a:extLst>
          </p:cNvPr>
          <p:cNvSpPr>
            <a:spLocks noGrp="1" noChangeArrowheads="1"/>
          </p:cNvSpPr>
          <p:nvPr>
            <p:ph type="ftr" sz="quarter" idx="3"/>
          </p:nvPr>
        </p:nvSpPr>
        <p:spPr bwMode="auto">
          <a:xfrm>
            <a:off x="4470400" y="6248400"/>
            <a:ext cx="3962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5DB43A"/>
                </a:solidFill>
                <a:latin typeface="ITC Officina Sans Book" panose="020B0500000000000000" pitchFamily="34" charset="0"/>
              </a:defRPr>
            </a:lvl1pPr>
          </a:lstStyle>
          <a:p>
            <a:pPr>
              <a:defRPr/>
            </a:pPr>
            <a:endParaRPr lang="de-CH" altLang="de-DE"/>
          </a:p>
        </p:txBody>
      </p:sp>
      <p:sp>
        <p:nvSpPr>
          <p:cNvPr id="598027" name="Rectangle 11">
            <a:extLst>
              <a:ext uri="{FF2B5EF4-FFF2-40B4-BE49-F238E27FC236}">
                <a16:creationId xmlns:a16="http://schemas.microsoft.com/office/drawing/2014/main" id="{074B2EDD-BE4C-458D-A92C-184E03FB567A}"/>
              </a:ext>
            </a:extLst>
          </p:cNvPr>
          <p:cNvSpPr>
            <a:spLocks noGrp="1" noChangeArrowheads="1"/>
          </p:cNvSpPr>
          <p:nvPr>
            <p:ph type="sldNum" sz="quarter" idx="4"/>
          </p:nvPr>
        </p:nvSpPr>
        <p:spPr bwMode="auto">
          <a:xfrm>
            <a:off x="904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5DB43A"/>
                </a:solidFill>
                <a:latin typeface="ITC Officina Sans Book" panose="020B0500000000000000" pitchFamily="34" charset="0"/>
              </a:defRPr>
            </a:lvl1pPr>
          </a:lstStyle>
          <a:p>
            <a:pPr>
              <a:defRPr/>
            </a:pPr>
            <a:fld id="{6436E9D4-87B7-440C-A6CE-E3C7BD031D26}" type="slidenum">
              <a:rPr lang="de-CH" altLang="de-DE" smtClean="0"/>
              <a:pPr>
                <a:defRPr/>
              </a:pPr>
              <a:t>‹Nr.›</a:t>
            </a:fld>
            <a:endParaRPr lang="de-CH" altLang="de-DE"/>
          </a:p>
        </p:txBody>
      </p:sp>
      <p:sp>
        <p:nvSpPr>
          <p:cNvPr id="1034" name="Rectangle 7">
            <a:extLst>
              <a:ext uri="{FF2B5EF4-FFF2-40B4-BE49-F238E27FC236}">
                <a16:creationId xmlns:a16="http://schemas.microsoft.com/office/drawing/2014/main" id="{9B27D117-4009-4888-BC82-BEABEB4E9A09}"/>
              </a:ext>
            </a:extLst>
          </p:cNvPr>
          <p:cNvSpPr>
            <a:spLocks noGrp="1" noChangeArrowheads="1"/>
          </p:cNvSpPr>
          <p:nvPr>
            <p:ph type="title"/>
          </p:nvPr>
        </p:nvSpPr>
        <p:spPr bwMode="auto">
          <a:xfrm>
            <a:off x="1583499" y="277814"/>
            <a:ext cx="8352928"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altLang="de-DE" dirty="0"/>
              <a:t>Titelmasterformat durch Klicken bearbeiten</a:t>
            </a:r>
          </a:p>
        </p:txBody>
      </p:sp>
      <p:pic>
        <p:nvPicPr>
          <p:cNvPr id="3" name="Grafik 2" descr="Ein Bild, das Text, Raum, Spielhaus enthält.&#10;&#10;Automatisch generierte Beschreibung">
            <a:extLst>
              <a:ext uri="{FF2B5EF4-FFF2-40B4-BE49-F238E27FC236}">
                <a16:creationId xmlns:a16="http://schemas.microsoft.com/office/drawing/2014/main" id="{2823624B-B99E-6651-6F66-D10ED31E9F2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511639" y="400216"/>
            <a:ext cx="648046" cy="648729"/>
          </a:xfrm>
          <a:prstGeom prst="rect">
            <a:avLst/>
          </a:prstGeom>
        </p:spPr>
      </p:pic>
      <p:pic>
        <p:nvPicPr>
          <p:cNvPr id="5" name="Grafik 4">
            <a:extLst>
              <a:ext uri="{FF2B5EF4-FFF2-40B4-BE49-F238E27FC236}">
                <a16:creationId xmlns:a16="http://schemas.microsoft.com/office/drawing/2014/main" id="{781D91CF-AB7A-DE09-7184-7E6B3EEB5935}"/>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360241" y="404308"/>
            <a:ext cx="1222159" cy="645532"/>
          </a:xfrm>
          <a:prstGeom prst="rect">
            <a:avLst/>
          </a:prstGeom>
        </p:spPr>
      </p:pic>
    </p:spTree>
    <p:extLst>
      <p:ext uri="{BB962C8B-B14F-4D97-AF65-F5344CB8AC3E}">
        <p14:creationId xmlns:p14="http://schemas.microsoft.com/office/powerpoint/2010/main" val="3103525725"/>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 id="2147484004" r:id="rId18"/>
    <p:sldLayoutId id="2147484005" r:id="rId19"/>
    <p:sldLayoutId id="2147484006" r:id="rId20"/>
    <p:sldLayoutId id="2147484007" r:id="rId21"/>
  </p:sldLayoutIdLst>
  <p:txStyles>
    <p:titleStyle>
      <a:lvl1pPr algn="l" rtl="0" eaLnBrk="1" fontAlgn="base" hangingPunct="1">
        <a:spcBef>
          <a:spcPct val="0"/>
        </a:spcBef>
        <a:spcAft>
          <a:spcPct val="0"/>
        </a:spcAft>
        <a:defRPr sz="2800" b="1">
          <a:solidFill>
            <a:schemeClr val="tx2"/>
          </a:solidFill>
          <a:latin typeface="ITC Officina Serif Book" panose="02020500000000000000" pitchFamily="18" charset="0"/>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p:titleStyle>
    <p:bodyStyle>
      <a:lvl1pPr marL="457200" indent="-252000" algn="l" rtl="0" eaLnBrk="1" fontAlgn="base" hangingPunct="1">
        <a:spcBef>
          <a:spcPct val="20000"/>
        </a:spcBef>
        <a:spcAft>
          <a:spcPct val="0"/>
        </a:spcAft>
        <a:buClr>
          <a:schemeClr val="folHlink"/>
        </a:buClr>
        <a:buSzPct val="90000"/>
        <a:buFont typeface="Arial" panose="020B0604020202020204" pitchFamily="34" charset="0"/>
        <a:buChar char="•"/>
        <a:defRPr sz="2400">
          <a:solidFill>
            <a:schemeClr val="tx2"/>
          </a:solidFill>
          <a:latin typeface="ITC Officina Sans Book" panose="020B0500000000000000" pitchFamily="34" charset="0"/>
          <a:ea typeface="+mn-ea"/>
          <a:cs typeface="+mn-cs"/>
        </a:defRPr>
      </a:lvl1pPr>
      <a:lvl2pPr marL="914400" indent="-252000" algn="l" rtl="0" eaLnBrk="1" fontAlgn="base" hangingPunct="1">
        <a:spcBef>
          <a:spcPct val="20000"/>
        </a:spcBef>
        <a:spcAft>
          <a:spcPct val="0"/>
        </a:spcAft>
        <a:buClr>
          <a:schemeClr val="accent1"/>
        </a:buClr>
        <a:buSzPct val="75000"/>
        <a:buFont typeface="Arial" panose="020B0604020202020204" pitchFamily="34" charset="0"/>
        <a:buChar char="•"/>
        <a:defRPr sz="2400">
          <a:solidFill>
            <a:schemeClr val="tx2"/>
          </a:solidFill>
          <a:latin typeface="ITC Officina Sans Book" panose="020B0500000000000000" pitchFamily="34" charset="0"/>
        </a:defRPr>
      </a:lvl2pPr>
      <a:lvl3pPr marL="1257300" indent="-252000" algn="l" rtl="0" eaLnBrk="1" fontAlgn="base" hangingPunct="1">
        <a:spcBef>
          <a:spcPct val="20000"/>
        </a:spcBef>
        <a:spcAft>
          <a:spcPct val="0"/>
        </a:spcAft>
        <a:buClr>
          <a:schemeClr val="folHlink"/>
        </a:buClr>
        <a:buSzPct val="55000"/>
        <a:buFont typeface="Arial" panose="020B0604020202020204" pitchFamily="34" charset="0"/>
        <a:buChar char="•"/>
        <a:defRPr sz="2000">
          <a:solidFill>
            <a:schemeClr val="tx2"/>
          </a:solidFill>
          <a:latin typeface="ITC Officina Sans Book" panose="020B0500000000000000" pitchFamily="34" charset="0"/>
        </a:defRPr>
      </a:lvl3pPr>
      <a:lvl4pPr marL="1714500" indent="-252000" algn="l" rtl="0" eaLnBrk="1" fontAlgn="base" hangingPunct="1">
        <a:spcBef>
          <a:spcPct val="20000"/>
        </a:spcBef>
        <a:spcAft>
          <a:spcPct val="0"/>
        </a:spcAft>
        <a:buClr>
          <a:schemeClr val="accent1"/>
        </a:buClr>
        <a:buFont typeface="Arial" panose="020B0604020202020204" pitchFamily="34" charset="0"/>
        <a:buChar char="•"/>
        <a:defRPr sz="1800">
          <a:solidFill>
            <a:schemeClr val="tx2"/>
          </a:solidFill>
          <a:latin typeface="ITC Officina Sans Book" panose="020B0500000000000000" pitchFamily="34" charset="0"/>
        </a:defRPr>
      </a:lvl4pPr>
      <a:lvl5pPr marL="2171700" indent="-252000" algn="l" rtl="0" eaLnBrk="1" fontAlgn="base" hangingPunct="1">
        <a:spcBef>
          <a:spcPct val="20000"/>
        </a:spcBef>
        <a:spcAft>
          <a:spcPct val="0"/>
        </a:spcAft>
        <a:buClr>
          <a:schemeClr val="accent1"/>
        </a:buClr>
        <a:buFont typeface="Arial" panose="020B0604020202020204" pitchFamily="34" charset="0"/>
        <a:buChar char="•"/>
        <a:defRPr sz="1800">
          <a:solidFill>
            <a:schemeClr val="tx2"/>
          </a:solidFill>
          <a:latin typeface="ITC Officina Sans Book" panose="020B0500000000000000" pitchFamily="34" charset="0"/>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5A26B2-DB3E-3705-31D2-BC785074748E}"/>
              </a:ext>
            </a:extLst>
          </p:cNvPr>
          <p:cNvSpPr>
            <a:spLocks noGrp="1"/>
          </p:cNvSpPr>
          <p:nvPr>
            <p:ph type="ctrTitle"/>
          </p:nvPr>
        </p:nvSpPr>
        <p:spPr/>
        <p:txBody>
          <a:bodyPr/>
          <a:lstStyle/>
          <a:p>
            <a:endParaRPr lang="de-CH"/>
          </a:p>
        </p:txBody>
      </p:sp>
      <p:sp>
        <p:nvSpPr>
          <p:cNvPr id="3" name="Untertitel 2">
            <a:extLst>
              <a:ext uri="{FF2B5EF4-FFF2-40B4-BE49-F238E27FC236}">
                <a16:creationId xmlns:a16="http://schemas.microsoft.com/office/drawing/2014/main" id="{79D6BFA9-E0A1-73C7-86BA-2948BD58014B}"/>
              </a:ext>
            </a:extLst>
          </p:cNvPr>
          <p:cNvSpPr>
            <a:spLocks noGrp="1"/>
          </p:cNvSpPr>
          <p:nvPr>
            <p:ph type="subTitle" idx="1"/>
          </p:nvPr>
        </p:nvSpPr>
        <p:spPr/>
        <p:txBody>
          <a:bodyPr/>
          <a:lstStyle/>
          <a:p>
            <a:endParaRPr lang="de-CH"/>
          </a:p>
        </p:txBody>
      </p:sp>
    </p:spTree>
    <p:extLst>
      <p:ext uri="{BB962C8B-B14F-4D97-AF65-F5344CB8AC3E}">
        <p14:creationId xmlns:p14="http://schemas.microsoft.com/office/powerpoint/2010/main" val="3832692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Abgerundetes Rechteck 2">
            <a:extLst>
              <a:ext uri="{FF2B5EF4-FFF2-40B4-BE49-F238E27FC236}">
                <a16:creationId xmlns:a16="http://schemas.microsoft.com/office/drawing/2014/main" id="{9760C2A7-95CB-43A0-8E03-BB1FF1B2F1C3}"/>
              </a:ext>
            </a:extLst>
          </p:cNvPr>
          <p:cNvSpPr>
            <a:spLocks noChangeArrowheads="1"/>
          </p:cNvSpPr>
          <p:nvPr/>
        </p:nvSpPr>
        <p:spPr bwMode="auto">
          <a:xfrm>
            <a:off x="2279651" y="1555752"/>
            <a:ext cx="4032250" cy="3673475"/>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800"/>
          </a:p>
        </p:txBody>
      </p:sp>
      <p:sp>
        <p:nvSpPr>
          <p:cNvPr id="155652" name="Abgerundetes Rechteck 8">
            <a:extLst>
              <a:ext uri="{FF2B5EF4-FFF2-40B4-BE49-F238E27FC236}">
                <a16:creationId xmlns:a16="http://schemas.microsoft.com/office/drawing/2014/main" id="{F92D372D-E786-4E73-9BE2-5325BF9CF4FD}"/>
              </a:ext>
            </a:extLst>
          </p:cNvPr>
          <p:cNvSpPr>
            <a:spLocks noChangeArrowheads="1"/>
          </p:cNvSpPr>
          <p:nvPr/>
        </p:nvSpPr>
        <p:spPr bwMode="auto">
          <a:xfrm>
            <a:off x="2260601" y="3462338"/>
            <a:ext cx="1647825" cy="1989137"/>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800"/>
          </a:p>
        </p:txBody>
      </p:sp>
      <p:sp>
        <p:nvSpPr>
          <p:cNvPr id="155653" name="Folientitel1">
            <a:extLst>
              <a:ext uri="{FF2B5EF4-FFF2-40B4-BE49-F238E27FC236}">
                <a16:creationId xmlns:a16="http://schemas.microsoft.com/office/drawing/2014/main" id="{A0767396-9482-400F-83C4-E1F929330E14}"/>
              </a:ext>
            </a:extLst>
          </p:cNvPr>
          <p:cNvSpPr>
            <a:spLocks noGrp="1" noChangeArrowheads="1"/>
          </p:cNvSpPr>
          <p:nvPr>
            <p:ph type="title"/>
          </p:nvPr>
        </p:nvSpPr>
        <p:spPr>
          <a:noFill/>
        </p:spPr>
        <p:txBody>
          <a:bodyPr/>
          <a:lstStyle/>
          <a:p>
            <a:pPr eaLnBrk="1" hangingPunct="1"/>
            <a:r>
              <a:rPr lang="de-CH" altLang="de-DE" sz="2667" dirty="0">
                <a:latin typeface="ITC Officina Sans Book" pitchFamily="34" charset="0"/>
              </a:rPr>
              <a:t>6. Schritt</a:t>
            </a:r>
          </a:p>
        </p:txBody>
      </p:sp>
      <p:sp>
        <p:nvSpPr>
          <p:cNvPr id="155654" name="Rectangle 5">
            <a:extLst>
              <a:ext uri="{FF2B5EF4-FFF2-40B4-BE49-F238E27FC236}">
                <a16:creationId xmlns:a16="http://schemas.microsoft.com/office/drawing/2014/main" id="{17A4F1E5-FD33-41AF-9A4F-ECF46355389D}"/>
              </a:ext>
            </a:extLst>
          </p:cNvPr>
          <p:cNvSpPr>
            <a:spLocks noChangeArrowheads="1"/>
          </p:cNvSpPr>
          <p:nvPr/>
        </p:nvSpPr>
        <p:spPr bwMode="auto">
          <a:xfrm>
            <a:off x="6672264" y="4400551"/>
            <a:ext cx="3527425" cy="323850"/>
          </a:xfrm>
          <a:prstGeom prst="rect">
            <a:avLst/>
          </a:prstGeom>
          <a:noFill/>
          <a:ln w="25400">
            <a:solidFill>
              <a:srgbClr val="CC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CH" altLang="de-DE" sz="1800"/>
          </a:p>
        </p:txBody>
      </p:sp>
      <p:pic>
        <p:nvPicPr>
          <p:cNvPr id="155655" name="Grafik 1" descr="Ein Bild, das Zeichnung enthält.&#10;&#10;Automatisch generierte Beschreibung">
            <a:extLst>
              <a:ext uri="{FF2B5EF4-FFF2-40B4-BE49-F238E27FC236}">
                <a16:creationId xmlns:a16="http://schemas.microsoft.com/office/drawing/2014/main" id="{F8D5BE09-F117-4BE7-84E7-32F8AC82667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40240" y="2032002"/>
            <a:ext cx="1716087"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6" name="Grafik 3" descr="Ein Bild, das Zeichnung enthält.&#10;&#10;Automatisch generierte Beschreibung">
            <a:extLst>
              <a:ext uri="{FF2B5EF4-FFF2-40B4-BE49-F238E27FC236}">
                <a16:creationId xmlns:a16="http://schemas.microsoft.com/office/drawing/2014/main" id="{484EE4D5-3533-4768-BA2E-E24C390A4D0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90802" y="2032001"/>
            <a:ext cx="18224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a:extLst>
              <a:ext uri="{FF2B5EF4-FFF2-40B4-BE49-F238E27FC236}">
                <a16:creationId xmlns:a16="http://schemas.microsoft.com/office/drawing/2014/main" id="{535A6B40-EA17-424B-A845-D78CC7C7A2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1204" y="1264568"/>
            <a:ext cx="8883868" cy="6053224"/>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Abgerundetes Rechteck 2">
            <a:extLst>
              <a:ext uri="{FF2B5EF4-FFF2-40B4-BE49-F238E27FC236}">
                <a16:creationId xmlns:a16="http://schemas.microsoft.com/office/drawing/2014/main" id="{428AE3F5-0D39-438B-B830-52543D827D95}"/>
              </a:ext>
            </a:extLst>
          </p:cNvPr>
          <p:cNvSpPr>
            <a:spLocks noChangeArrowheads="1"/>
          </p:cNvSpPr>
          <p:nvPr/>
        </p:nvSpPr>
        <p:spPr bwMode="auto">
          <a:xfrm>
            <a:off x="2279651" y="1555752"/>
            <a:ext cx="4032250" cy="3673475"/>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800"/>
          </a:p>
        </p:txBody>
      </p:sp>
      <p:sp>
        <p:nvSpPr>
          <p:cNvPr id="156676" name="Abgerundetes Rechteck 8">
            <a:extLst>
              <a:ext uri="{FF2B5EF4-FFF2-40B4-BE49-F238E27FC236}">
                <a16:creationId xmlns:a16="http://schemas.microsoft.com/office/drawing/2014/main" id="{D9F20B9A-0CB3-47A5-81A5-EA7A381A6F18}"/>
              </a:ext>
            </a:extLst>
          </p:cNvPr>
          <p:cNvSpPr>
            <a:spLocks noChangeArrowheads="1"/>
          </p:cNvSpPr>
          <p:nvPr/>
        </p:nvSpPr>
        <p:spPr bwMode="auto">
          <a:xfrm>
            <a:off x="2260601" y="3462338"/>
            <a:ext cx="1647825" cy="1989137"/>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800"/>
          </a:p>
        </p:txBody>
      </p:sp>
      <p:sp>
        <p:nvSpPr>
          <p:cNvPr id="156677" name="Folientitel1">
            <a:extLst>
              <a:ext uri="{FF2B5EF4-FFF2-40B4-BE49-F238E27FC236}">
                <a16:creationId xmlns:a16="http://schemas.microsoft.com/office/drawing/2014/main" id="{E2138314-88CD-40B1-9F86-EF329EA92BE3}"/>
              </a:ext>
            </a:extLst>
          </p:cNvPr>
          <p:cNvSpPr>
            <a:spLocks noGrp="1" noChangeArrowheads="1"/>
          </p:cNvSpPr>
          <p:nvPr>
            <p:ph type="title"/>
          </p:nvPr>
        </p:nvSpPr>
        <p:spPr>
          <a:noFill/>
        </p:spPr>
        <p:txBody>
          <a:bodyPr/>
          <a:lstStyle/>
          <a:p>
            <a:pPr eaLnBrk="1" hangingPunct="1"/>
            <a:r>
              <a:rPr lang="de-CH" altLang="de-DE" sz="2667" dirty="0">
                <a:latin typeface="ITC Officina Sans Book" pitchFamily="34" charset="0"/>
              </a:rPr>
              <a:t>8. Schritt</a:t>
            </a:r>
          </a:p>
        </p:txBody>
      </p:sp>
      <p:sp>
        <p:nvSpPr>
          <p:cNvPr id="156678" name="Rectangle 5">
            <a:extLst>
              <a:ext uri="{FF2B5EF4-FFF2-40B4-BE49-F238E27FC236}">
                <a16:creationId xmlns:a16="http://schemas.microsoft.com/office/drawing/2014/main" id="{F592A090-76F6-45A1-B1EF-C7683F23CB56}"/>
              </a:ext>
            </a:extLst>
          </p:cNvPr>
          <p:cNvSpPr>
            <a:spLocks noChangeArrowheads="1"/>
          </p:cNvSpPr>
          <p:nvPr/>
        </p:nvSpPr>
        <p:spPr bwMode="auto">
          <a:xfrm>
            <a:off x="6888164" y="3673477"/>
            <a:ext cx="3529012" cy="323850"/>
          </a:xfrm>
          <a:prstGeom prst="rect">
            <a:avLst/>
          </a:prstGeom>
          <a:noFill/>
          <a:ln w="25400">
            <a:solidFill>
              <a:srgbClr val="CC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CH" altLang="de-DE" sz="1800"/>
          </a:p>
        </p:txBody>
      </p:sp>
      <p:pic>
        <p:nvPicPr>
          <p:cNvPr id="8" name="Grafik 7">
            <a:extLst>
              <a:ext uri="{FF2B5EF4-FFF2-40B4-BE49-F238E27FC236}">
                <a16:creationId xmlns:a16="http://schemas.microsoft.com/office/drawing/2014/main" id="{079BABB4-6635-4E09-98F1-8793A7B661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4824" y="1255688"/>
            <a:ext cx="8883868" cy="6053224"/>
          </a:xfrm>
          <a:prstGeom prst="rect">
            <a:avLst/>
          </a:prstGeom>
        </p:spPr>
      </p:pic>
      <p:pic>
        <p:nvPicPr>
          <p:cNvPr id="3" name="Grafik 2">
            <a:extLst>
              <a:ext uri="{FF2B5EF4-FFF2-40B4-BE49-F238E27FC236}">
                <a16:creationId xmlns:a16="http://schemas.microsoft.com/office/drawing/2014/main" id="{4AA07D19-AD1B-D400-EE3F-AA7BDAD78C4E}"/>
              </a:ext>
            </a:extLst>
          </p:cNvPr>
          <p:cNvPicPr>
            <a:picLocks noChangeAspect="1"/>
          </p:cNvPicPr>
          <p:nvPr/>
        </p:nvPicPr>
        <p:blipFill>
          <a:blip r:embed="rId4"/>
          <a:stretch>
            <a:fillRect/>
          </a:stretch>
        </p:blipFill>
        <p:spPr>
          <a:xfrm rot="288702">
            <a:off x="2463471" y="1268910"/>
            <a:ext cx="2808006" cy="4028685"/>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Abgerundetes Rechteck 2">
            <a:extLst>
              <a:ext uri="{FF2B5EF4-FFF2-40B4-BE49-F238E27FC236}">
                <a16:creationId xmlns:a16="http://schemas.microsoft.com/office/drawing/2014/main" id="{71265FCE-27A0-467D-8B87-45C95B489340}"/>
              </a:ext>
            </a:extLst>
          </p:cNvPr>
          <p:cNvSpPr>
            <a:spLocks noChangeArrowheads="1"/>
          </p:cNvSpPr>
          <p:nvPr/>
        </p:nvSpPr>
        <p:spPr bwMode="auto">
          <a:xfrm>
            <a:off x="2279651" y="1555752"/>
            <a:ext cx="4032250" cy="3673475"/>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800"/>
          </a:p>
        </p:txBody>
      </p:sp>
      <p:sp>
        <p:nvSpPr>
          <p:cNvPr id="158724" name="Abgerundetes Rechteck 8">
            <a:extLst>
              <a:ext uri="{FF2B5EF4-FFF2-40B4-BE49-F238E27FC236}">
                <a16:creationId xmlns:a16="http://schemas.microsoft.com/office/drawing/2014/main" id="{8BAB11F7-C7B6-40FF-8201-2806B71B33D5}"/>
              </a:ext>
            </a:extLst>
          </p:cNvPr>
          <p:cNvSpPr>
            <a:spLocks noChangeArrowheads="1"/>
          </p:cNvSpPr>
          <p:nvPr/>
        </p:nvSpPr>
        <p:spPr bwMode="auto">
          <a:xfrm>
            <a:off x="2260601" y="3462338"/>
            <a:ext cx="1647825" cy="1989137"/>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800"/>
          </a:p>
        </p:txBody>
      </p:sp>
      <p:sp>
        <p:nvSpPr>
          <p:cNvPr id="158725" name="Folientitel1">
            <a:extLst>
              <a:ext uri="{FF2B5EF4-FFF2-40B4-BE49-F238E27FC236}">
                <a16:creationId xmlns:a16="http://schemas.microsoft.com/office/drawing/2014/main" id="{7556DE85-1CBC-4D8B-B067-D194CF659CD3}"/>
              </a:ext>
            </a:extLst>
          </p:cNvPr>
          <p:cNvSpPr>
            <a:spLocks noGrp="1" noChangeArrowheads="1"/>
          </p:cNvSpPr>
          <p:nvPr>
            <p:ph type="title"/>
          </p:nvPr>
        </p:nvSpPr>
        <p:spPr>
          <a:noFill/>
        </p:spPr>
        <p:txBody>
          <a:bodyPr/>
          <a:lstStyle/>
          <a:p>
            <a:pPr eaLnBrk="1" hangingPunct="1"/>
            <a:r>
              <a:rPr lang="de-CH" altLang="de-DE" sz="2667" dirty="0">
                <a:latin typeface="ITC Officina Sans Book" pitchFamily="34" charset="0"/>
              </a:rPr>
              <a:t>10. Schritt</a:t>
            </a:r>
          </a:p>
        </p:txBody>
      </p:sp>
      <p:sp>
        <p:nvSpPr>
          <p:cNvPr id="158726" name="Rectangle 5">
            <a:extLst>
              <a:ext uri="{FF2B5EF4-FFF2-40B4-BE49-F238E27FC236}">
                <a16:creationId xmlns:a16="http://schemas.microsoft.com/office/drawing/2014/main" id="{03FCD6AA-48D2-4069-B1E4-2A97EA254F93}"/>
              </a:ext>
            </a:extLst>
          </p:cNvPr>
          <p:cNvSpPr>
            <a:spLocks noChangeArrowheads="1"/>
          </p:cNvSpPr>
          <p:nvPr/>
        </p:nvSpPr>
        <p:spPr bwMode="auto">
          <a:xfrm>
            <a:off x="7464427" y="2960689"/>
            <a:ext cx="3060365" cy="323850"/>
          </a:xfrm>
          <a:prstGeom prst="rect">
            <a:avLst/>
          </a:prstGeom>
          <a:noFill/>
          <a:ln w="25400">
            <a:solidFill>
              <a:srgbClr val="CC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CH" altLang="de-DE" sz="1800"/>
          </a:p>
        </p:txBody>
      </p:sp>
      <p:pic>
        <p:nvPicPr>
          <p:cNvPr id="8" name="Picture 3" descr="D:\Eigene Dateien\Daten oeku\Grüner Güggel\Grüner Güggel St. Josef Köniz\Fotos vom 31. März 2016, unsortiert\IMG_3865.JPG">
            <a:extLst>
              <a:ext uri="{FF2B5EF4-FFF2-40B4-BE49-F238E27FC236}">
                <a16:creationId xmlns:a16="http://schemas.microsoft.com/office/drawing/2014/main" id="{43F61B51-E551-432B-8360-D7351E4E9BB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427065">
            <a:off x="2207515" y="1436419"/>
            <a:ext cx="3900941" cy="27862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a:extLst>
              <a:ext uri="{FF2B5EF4-FFF2-40B4-BE49-F238E27FC236}">
                <a16:creationId xmlns:a16="http://schemas.microsoft.com/office/drawing/2014/main" id="{41E34129-8F64-4070-9412-F92769EFD6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1204" y="1264568"/>
            <a:ext cx="8883868" cy="6053224"/>
          </a:xfrm>
          <a:prstGeom prst="rect">
            <a:avLst/>
          </a:prstGeom>
        </p:spPr>
      </p:pic>
    </p:spTree>
    <p:extLst>
      <p:ext uri="{BB962C8B-B14F-4D97-AF65-F5344CB8AC3E}">
        <p14:creationId xmlns:p14="http://schemas.microsoft.com/office/powerpoint/2010/main" val="18837348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Abgerundetes Rechteck 2">
            <a:extLst>
              <a:ext uri="{FF2B5EF4-FFF2-40B4-BE49-F238E27FC236}">
                <a16:creationId xmlns:a16="http://schemas.microsoft.com/office/drawing/2014/main" id="{71265FCE-27A0-467D-8B87-45C95B489340}"/>
              </a:ext>
            </a:extLst>
          </p:cNvPr>
          <p:cNvSpPr>
            <a:spLocks noChangeArrowheads="1"/>
          </p:cNvSpPr>
          <p:nvPr/>
        </p:nvSpPr>
        <p:spPr bwMode="auto">
          <a:xfrm>
            <a:off x="2279651" y="1555752"/>
            <a:ext cx="4032250" cy="3673475"/>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800"/>
          </a:p>
        </p:txBody>
      </p:sp>
      <p:sp>
        <p:nvSpPr>
          <p:cNvPr id="158724" name="Abgerundetes Rechteck 8">
            <a:extLst>
              <a:ext uri="{FF2B5EF4-FFF2-40B4-BE49-F238E27FC236}">
                <a16:creationId xmlns:a16="http://schemas.microsoft.com/office/drawing/2014/main" id="{8BAB11F7-C7B6-40FF-8201-2806B71B33D5}"/>
              </a:ext>
            </a:extLst>
          </p:cNvPr>
          <p:cNvSpPr>
            <a:spLocks noChangeArrowheads="1"/>
          </p:cNvSpPr>
          <p:nvPr/>
        </p:nvSpPr>
        <p:spPr bwMode="auto">
          <a:xfrm>
            <a:off x="2260601" y="3462338"/>
            <a:ext cx="1647825" cy="1989137"/>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800"/>
          </a:p>
        </p:txBody>
      </p:sp>
      <p:sp>
        <p:nvSpPr>
          <p:cNvPr id="158725" name="Folientitel1">
            <a:extLst>
              <a:ext uri="{FF2B5EF4-FFF2-40B4-BE49-F238E27FC236}">
                <a16:creationId xmlns:a16="http://schemas.microsoft.com/office/drawing/2014/main" id="{7556DE85-1CBC-4D8B-B067-D194CF659CD3}"/>
              </a:ext>
            </a:extLst>
          </p:cNvPr>
          <p:cNvSpPr>
            <a:spLocks noGrp="1" noChangeArrowheads="1"/>
          </p:cNvSpPr>
          <p:nvPr>
            <p:ph type="title"/>
          </p:nvPr>
        </p:nvSpPr>
        <p:spPr>
          <a:noFill/>
        </p:spPr>
        <p:txBody>
          <a:bodyPr/>
          <a:lstStyle/>
          <a:p>
            <a:pPr eaLnBrk="1" hangingPunct="1"/>
            <a:r>
              <a:rPr lang="de-CH" altLang="de-DE" sz="2667" dirty="0">
                <a:latin typeface="ITC Officina Sans Book" pitchFamily="34" charset="0"/>
              </a:rPr>
              <a:t>10. Schritt</a:t>
            </a:r>
          </a:p>
        </p:txBody>
      </p:sp>
      <p:sp>
        <p:nvSpPr>
          <p:cNvPr id="158726" name="Rectangle 5">
            <a:extLst>
              <a:ext uri="{FF2B5EF4-FFF2-40B4-BE49-F238E27FC236}">
                <a16:creationId xmlns:a16="http://schemas.microsoft.com/office/drawing/2014/main" id="{03FCD6AA-48D2-4069-B1E4-2A97EA254F93}"/>
              </a:ext>
            </a:extLst>
          </p:cNvPr>
          <p:cNvSpPr>
            <a:spLocks noChangeArrowheads="1"/>
          </p:cNvSpPr>
          <p:nvPr/>
        </p:nvSpPr>
        <p:spPr bwMode="auto">
          <a:xfrm>
            <a:off x="7464427" y="2960689"/>
            <a:ext cx="3096508" cy="323850"/>
          </a:xfrm>
          <a:prstGeom prst="rect">
            <a:avLst/>
          </a:prstGeom>
          <a:noFill/>
          <a:ln w="25400">
            <a:solidFill>
              <a:srgbClr val="CC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CH" altLang="de-DE" sz="1800"/>
          </a:p>
        </p:txBody>
      </p:sp>
      <p:pic>
        <p:nvPicPr>
          <p:cNvPr id="8" name="Grafik 7">
            <a:extLst>
              <a:ext uri="{FF2B5EF4-FFF2-40B4-BE49-F238E27FC236}">
                <a16:creationId xmlns:a16="http://schemas.microsoft.com/office/drawing/2014/main" id="{FAD92AC0-0131-4591-BFD7-4A2956473B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01204" y="1264568"/>
            <a:ext cx="8883868" cy="6053224"/>
          </a:xfrm>
          <a:prstGeom prst="rect">
            <a:avLst/>
          </a:prstGeom>
        </p:spPr>
      </p:pic>
      <p:pic>
        <p:nvPicPr>
          <p:cNvPr id="4" name="Grafik 2">
            <a:extLst>
              <a:ext uri="{FF2B5EF4-FFF2-40B4-BE49-F238E27FC236}">
                <a16:creationId xmlns:a16="http://schemas.microsoft.com/office/drawing/2014/main" id="{BFA7F1C4-D8FD-435B-B28B-D8DA75AEBB3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21430148">
            <a:off x="2164425" y="1528913"/>
            <a:ext cx="4089128" cy="2556550"/>
          </a:xfrm>
          <a:prstGeom prst="rect">
            <a:avLst/>
          </a:prstGeom>
          <a:noFill/>
          <a:ln>
            <a:noFill/>
          </a:ln>
          <a:effectLst>
            <a:outerShdw blurRad="50800" dist="38100" dir="2700000" algn="tl" rotWithShape="0">
              <a:prstClr val="black">
                <a:alpha val="40000"/>
              </a:prstClr>
            </a:outerShdw>
          </a:effec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8DAAC47-4CA8-A116-5EDD-E9E08F3D79CD}"/>
              </a:ext>
            </a:extLst>
          </p:cNvPr>
          <p:cNvSpPr>
            <a:spLocks noGrp="1"/>
          </p:cNvSpPr>
          <p:nvPr>
            <p:ph type="title"/>
          </p:nvPr>
        </p:nvSpPr>
        <p:spPr/>
        <p:txBody>
          <a:bodyPr/>
          <a:lstStyle/>
          <a:p>
            <a:r>
              <a:rPr lang="de-CH" dirty="0"/>
              <a:t>Aufwandschätzung pro Schritt</a:t>
            </a:r>
          </a:p>
        </p:txBody>
      </p:sp>
      <p:pic>
        <p:nvPicPr>
          <p:cNvPr id="2" name="Inhaltsplatzhalter 1">
            <a:extLst>
              <a:ext uri="{FF2B5EF4-FFF2-40B4-BE49-F238E27FC236}">
                <a16:creationId xmlns:a16="http://schemas.microsoft.com/office/drawing/2014/main" id="{4D745B0E-0C75-F593-4927-64A7729F31C7}"/>
              </a:ext>
            </a:extLst>
          </p:cNvPr>
          <p:cNvPicPr>
            <a:picLocks noGrp="1" noChangeAspect="1"/>
          </p:cNvPicPr>
          <p:nvPr>
            <p:ph idx="1"/>
          </p:nvPr>
        </p:nvPicPr>
        <p:blipFill>
          <a:blip r:embed="rId3"/>
          <a:srcRect/>
          <a:stretch/>
        </p:blipFill>
        <p:spPr>
          <a:xfrm>
            <a:off x="1398187" y="1212852"/>
            <a:ext cx="6382526" cy="5677020"/>
          </a:xfrm>
          <a:prstGeom prst="rect">
            <a:avLst/>
          </a:prstGeom>
        </p:spPr>
      </p:pic>
      <p:sp>
        <p:nvSpPr>
          <p:cNvPr id="5" name="Textfeld 4">
            <a:extLst>
              <a:ext uri="{FF2B5EF4-FFF2-40B4-BE49-F238E27FC236}">
                <a16:creationId xmlns:a16="http://schemas.microsoft.com/office/drawing/2014/main" id="{0185DFA0-8102-CAE3-95C9-E9DDE6D2F0E0}"/>
              </a:ext>
            </a:extLst>
          </p:cNvPr>
          <p:cNvSpPr txBox="1"/>
          <p:nvPr/>
        </p:nvSpPr>
        <p:spPr>
          <a:xfrm>
            <a:off x="7780713" y="5386206"/>
            <a:ext cx="3674225" cy="1200329"/>
          </a:xfrm>
          <a:prstGeom prst="rect">
            <a:avLst/>
          </a:prstGeom>
          <a:noFill/>
        </p:spPr>
        <p:txBody>
          <a:bodyPr wrap="square" rtlCol="0">
            <a:spAutoFit/>
          </a:bodyPr>
          <a:lstStyle/>
          <a:p>
            <a:pPr algn="l"/>
            <a:r>
              <a:rPr lang="de-CH" sz="1800" b="0" i="0" u="none" strike="noStrike" baseline="0" dirty="0">
                <a:solidFill>
                  <a:srgbClr val="002060"/>
                </a:solidFill>
                <a:latin typeface="ITC Officina Sans Book" panose="020B0500000000000000" pitchFamily="34" charset="0"/>
              </a:rPr>
              <a:t>Visualisierung des ungefähren Aufwandes</a:t>
            </a:r>
            <a:r>
              <a:rPr lang="de-CH" dirty="0">
                <a:solidFill>
                  <a:srgbClr val="002060"/>
                </a:solidFill>
                <a:latin typeface="ITC Officina Sans Book" panose="020B0500000000000000" pitchFamily="34" charset="0"/>
              </a:rPr>
              <a:t> </a:t>
            </a:r>
            <a:r>
              <a:rPr lang="de-CH" sz="1800" b="0" i="0" u="none" strike="noStrike" baseline="0" dirty="0">
                <a:solidFill>
                  <a:srgbClr val="002060"/>
                </a:solidFill>
                <a:latin typeface="ITC Officina Sans Book" panose="020B0500000000000000" pitchFamily="34" charset="0"/>
              </a:rPr>
              <a:t>der</a:t>
            </a:r>
            <a:r>
              <a:rPr lang="de-CH" dirty="0">
                <a:solidFill>
                  <a:srgbClr val="002060"/>
                </a:solidFill>
                <a:latin typeface="ITC Officina Sans Book" panose="020B0500000000000000" pitchFamily="34" charset="0"/>
              </a:rPr>
              <a:t> </a:t>
            </a:r>
            <a:r>
              <a:rPr lang="de-CH" sz="1800" b="0" i="0" u="none" strike="noStrike" baseline="0" dirty="0">
                <a:solidFill>
                  <a:srgbClr val="002060"/>
                </a:solidFill>
                <a:latin typeface="ITC Officina Sans Book" panose="020B0500000000000000" pitchFamily="34" charset="0"/>
              </a:rPr>
              <a:t>verschiedenen</a:t>
            </a:r>
            <a:r>
              <a:rPr lang="de-CH" dirty="0">
                <a:solidFill>
                  <a:srgbClr val="002060"/>
                </a:solidFill>
                <a:latin typeface="ITC Officina Sans Book" panose="020B0500000000000000" pitchFamily="34" charset="0"/>
              </a:rPr>
              <a:t> </a:t>
            </a:r>
            <a:r>
              <a:rPr lang="de-CH" sz="1800" b="0" i="0" u="none" strike="noStrike" baseline="0" dirty="0">
                <a:solidFill>
                  <a:srgbClr val="002060"/>
                </a:solidFill>
                <a:latin typeface="ITC Officina Sans Book" panose="020B0500000000000000" pitchFamily="34" charset="0"/>
              </a:rPr>
              <a:t>Schritte (basierend auf Erfahrungen von</a:t>
            </a:r>
            <a:r>
              <a:rPr lang="de-CH" dirty="0">
                <a:solidFill>
                  <a:srgbClr val="002060"/>
                </a:solidFill>
                <a:latin typeface="ITC Officina Sans Book" panose="020B0500000000000000" pitchFamily="34" charset="0"/>
              </a:rPr>
              <a:t> </a:t>
            </a:r>
            <a:r>
              <a:rPr lang="de-CH" sz="1800" b="0" i="0" u="none" strike="noStrike" baseline="0" dirty="0">
                <a:solidFill>
                  <a:srgbClr val="002060"/>
                </a:solidFill>
                <a:latin typeface="ITC Officina Sans Book" panose="020B0500000000000000" pitchFamily="34" charset="0"/>
              </a:rPr>
              <a:t>Grüner </a:t>
            </a:r>
            <a:r>
              <a:rPr lang="de-CH" sz="1800" b="0" i="0" u="none" strike="noStrike" baseline="0" dirty="0" err="1">
                <a:solidFill>
                  <a:srgbClr val="002060"/>
                </a:solidFill>
                <a:latin typeface="ITC Officina Sans Book" panose="020B0500000000000000" pitchFamily="34" charset="0"/>
              </a:rPr>
              <a:t>Güggel</a:t>
            </a:r>
            <a:r>
              <a:rPr lang="de-CH" sz="1800" b="0" i="0" u="none" strike="noStrike" baseline="0" dirty="0">
                <a:solidFill>
                  <a:srgbClr val="002060"/>
                </a:solidFill>
                <a:latin typeface="ITC Officina Sans Book" panose="020B0500000000000000" pitchFamily="34" charset="0"/>
              </a:rPr>
              <a:t> und EMAS).</a:t>
            </a:r>
            <a:endParaRPr lang="de-CH" dirty="0">
              <a:solidFill>
                <a:srgbClr val="002060"/>
              </a:solidFill>
              <a:latin typeface="ITC Officina Sans Book" panose="020B0500000000000000" pitchFamily="34" charset="0"/>
            </a:endParaRPr>
          </a:p>
        </p:txBody>
      </p:sp>
    </p:spTree>
    <p:extLst>
      <p:ext uri="{BB962C8B-B14F-4D97-AF65-F5344CB8AC3E}">
        <p14:creationId xmlns:p14="http://schemas.microsoft.com/office/powerpoint/2010/main" val="2712818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el 15">
            <a:extLst>
              <a:ext uri="{FF2B5EF4-FFF2-40B4-BE49-F238E27FC236}">
                <a16:creationId xmlns:a16="http://schemas.microsoft.com/office/drawing/2014/main" id="{E8D1A889-F4CE-9C24-002B-08D16533C167}"/>
              </a:ext>
            </a:extLst>
          </p:cNvPr>
          <p:cNvSpPr>
            <a:spLocks noGrp="1"/>
          </p:cNvSpPr>
          <p:nvPr>
            <p:ph type="title"/>
          </p:nvPr>
        </p:nvSpPr>
        <p:spPr>
          <a:xfrm>
            <a:off x="1398187" y="271465"/>
            <a:ext cx="7778464" cy="941387"/>
          </a:xfrm>
        </p:spPr>
        <p:txBody>
          <a:bodyPr/>
          <a:lstStyle/>
          <a:p>
            <a:r>
              <a:rPr lang="de-CH" altLang="de-DE" dirty="0">
                <a:solidFill>
                  <a:srgbClr val="002060"/>
                </a:solidFill>
              </a:rPr>
              <a:t>Aufwand bis zur Erstzertifizierung</a:t>
            </a:r>
            <a:endParaRPr lang="de-CH" dirty="0">
              <a:solidFill>
                <a:srgbClr val="002060"/>
              </a:solidFill>
            </a:endParaRPr>
          </a:p>
        </p:txBody>
      </p:sp>
      <p:sp>
        <p:nvSpPr>
          <p:cNvPr id="29" name="Textplatzhalter 16">
            <a:extLst>
              <a:ext uri="{FF2B5EF4-FFF2-40B4-BE49-F238E27FC236}">
                <a16:creationId xmlns:a16="http://schemas.microsoft.com/office/drawing/2014/main" id="{BE38DCD8-C84F-5D49-BA4E-95C997CDEC11}"/>
              </a:ext>
            </a:extLst>
          </p:cNvPr>
          <p:cNvSpPr txBox="1">
            <a:spLocks/>
          </p:cNvSpPr>
          <p:nvPr/>
        </p:nvSpPr>
        <p:spPr bwMode="auto">
          <a:xfrm>
            <a:off x="1445273" y="907079"/>
            <a:ext cx="432520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lvl1pPr marL="0" indent="0" algn="l" rtl="0" eaLnBrk="1" fontAlgn="base" hangingPunct="1">
              <a:spcBef>
                <a:spcPct val="20000"/>
              </a:spcBef>
              <a:spcAft>
                <a:spcPct val="0"/>
              </a:spcAft>
              <a:buClr>
                <a:schemeClr val="folHlink"/>
              </a:buClr>
              <a:buSzPct val="90000"/>
              <a:buFont typeface="Arial" panose="020B0604020202020204" pitchFamily="34" charset="0"/>
              <a:buNone/>
              <a:defRPr sz="2400" b="1">
                <a:solidFill>
                  <a:schemeClr val="tx2"/>
                </a:solidFill>
                <a:latin typeface="ITC Officina Sans Book" panose="020B0500000000000000" pitchFamily="34" charset="0"/>
                <a:ea typeface="+mn-ea"/>
                <a:cs typeface="+mn-cs"/>
              </a:defRPr>
            </a:lvl1pPr>
            <a:lvl2pPr marL="457200" indent="0" algn="l" rtl="0" eaLnBrk="1" fontAlgn="base" hangingPunct="1">
              <a:spcBef>
                <a:spcPct val="20000"/>
              </a:spcBef>
              <a:spcAft>
                <a:spcPct val="0"/>
              </a:spcAft>
              <a:buClr>
                <a:schemeClr val="accent1"/>
              </a:buClr>
              <a:buSzPct val="75000"/>
              <a:buFont typeface="Arial" panose="020B0604020202020204" pitchFamily="34" charset="0"/>
              <a:buNone/>
              <a:defRPr sz="2000" b="1">
                <a:solidFill>
                  <a:schemeClr val="tx2"/>
                </a:solidFill>
                <a:latin typeface="ITC Officina Sans Book" panose="020B0500000000000000" pitchFamily="34" charset="0"/>
              </a:defRPr>
            </a:lvl2pPr>
            <a:lvl3pPr marL="914400" indent="0" algn="l" rtl="0" eaLnBrk="1" fontAlgn="base" hangingPunct="1">
              <a:spcBef>
                <a:spcPct val="20000"/>
              </a:spcBef>
              <a:spcAft>
                <a:spcPct val="0"/>
              </a:spcAft>
              <a:buClr>
                <a:schemeClr val="folHlink"/>
              </a:buClr>
              <a:buSzPct val="55000"/>
              <a:buFont typeface="Arial" panose="020B0604020202020204" pitchFamily="34" charset="0"/>
              <a:buNone/>
              <a:defRPr sz="1800" b="1">
                <a:solidFill>
                  <a:schemeClr val="tx2"/>
                </a:solidFill>
                <a:latin typeface="ITC Officina Sans Book" panose="020B0500000000000000" pitchFamily="34" charset="0"/>
              </a:defRPr>
            </a:lvl3pPr>
            <a:lvl4pPr marL="1371600" indent="0" algn="l" rtl="0" eaLnBrk="1" fontAlgn="base" hangingPunct="1">
              <a:spcBef>
                <a:spcPct val="20000"/>
              </a:spcBef>
              <a:spcAft>
                <a:spcPct val="0"/>
              </a:spcAft>
              <a:buClr>
                <a:schemeClr val="accent1"/>
              </a:buClr>
              <a:buFont typeface="Arial" panose="020B0604020202020204" pitchFamily="34" charset="0"/>
              <a:buNone/>
              <a:defRPr sz="1600" b="1">
                <a:solidFill>
                  <a:schemeClr val="tx2"/>
                </a:solidFill>
                <a:latin typeface="ITC Officina Sans Book" panose="020B0500000000000000" pitchFamily="34" charset="0"/>
              </a:defRPr>
            </a:lvl4pPr>
            <a:lvl5pPr marL="1828800" indent="0" algn="l" rtl="0" eaLnBrk="1" fontAlgn="base" hangingPunct="1">
              <a:spcBef>
                <a:spcPct val="20000"/>
              </a:spcBef>
              <a:spcAft>
                <a:spcPct val="0"/>
              </a:spcAft>
              <a:buClr>
                <a:schemeClr val="accent1"/>
              </a:buClr>
              <a:buFont typeface="Arial" panose="020B0604020202020204" pitchFamily="34" charset="0"/>
              <a:buNone/>
              <a:defRPr sz="1600" b="1">
                <a:solidFill>
                  <a:schemeClr val="tx2"/>
                </a:solidFill>
                <a:latin typeface="ITC Officina Sans Book" panose="020B0500000000000000" pitchFamily="34" charset="0"/>
              </a:defRPr>
            </a:lvl5pPr>
            <a:lvl6pPr marL="2286000" indent="0" algn="l" rtl="0" eaLnBrk="1" fontAlgn="base" hangingPunct="1">
              <a:spcBef>
                <a:spcPct val="20000"/>
              </a:spcBef>
              <a:spcAft>
                <a:spcPct val="0"/>
              </a:spcAft>
              <a:buClr>
                <a:schemeClr val="accent1"/>
              </a:buClr>
              <a:buFont typeface="Wingdings" pitchFamily="2" charset="2"/>
              <a:buNone/>
              <a:defRPr sz="1600" b="1">
                <a:solidFill>
                  <a:schemeClr val="tx1"/>
                </a:solidFill>
                <a:latin typeface="+mn-lt"/>
              </a:defRPr>
            </a:lvl6pPr>
            <a:lvl7pPr marL="2743200" indent="0" algn="l" rtl="0" eaLnBrk="1" fontAlgn="base" hangingPunct="1">
              <a:spcBef>
                <a:spcPct val="20000"/>
              </a:spcBef>
              <a:spcAft>
                <a:spcPct val="0"/>
              </a:spcAft>
              <a:buClr>
                <a:schemeClr val="accent1"/>
              </a:buClr>
              <a:buFont typeface="Wingdings" pitchFamily="2" charset="2"/>
              <a:buNone/>
              <a:defRPr sz="1600" b="1">
                <a:solidFill>
                  <a:schemeClr val="tx1"/>
                </a:solidFill>
                <a:latin typeface="+mn-lt"/>
              </a:defRPr>
            </a:lvl7pPr>
            <a:lvl8pPr marL="3200400" indent="0" algn="l" rtl="0" eaLnBrk="1" fontAlgn="base" hangingPunct="1">
              <a:spcBef>
                <a:spcPct val="20000"/>
              </a:spcBef>
              <a:spcAft>
                <a:spcPct val="0"/>
              </a:spcAft>
              <a:buClr>
                <a:schemeClr val="accent1"/>
              </a:buClr>
              <a:buFont typeface="Wingdings" pitchFamily="2" charset="2"/>
              <a:buNone/>
              <a:defRPr sz="1600" b="1">
                <a:solidFill>
                  <a:schemeClr val="tx1"/>
                </a:solidFill>
                <a:latin typeface="+mn-lt"/>
              </a:defRPr>
            </a:lvl8pPr>
            <a:lvl9pPr marL="3657600" indent="0" algn="l" rtl="0" eaLnBrk="1" fontAlgn="base" hangingPunct="1">
              <a:spcBef>
                <a:spcPct val="20000"/>
              </a:spcBef>
              <a:spcAft>
                <a:spcPct val="0"/>
              </a:spcAft>
              <a:buClr>
                <a:schemeClr val="accent1"/>
              </a:buClr>
              <a:buFont typeface="Wingdings" pitchFamily="2" charset="2"/>
              <a:buNone/>
              <a:defRPr sz="1600" b="1">
                <a:solidFill>
                  <a:schemeClr val="tx1"/>
                </a:solidFill>
                <a:latin typeface="+mn-lt"/>
              </a:defRPr>
            </a:lvl9pPr>
          </a:lstStyle>
          <a:p>
            <a:r>
              <a:rPr lang="de-CH" sz="1800" kern="0" dirty="0">
                <a:solidFill>
                  <a:srgbClr val="002060"/>
                </a:solidFill>
              </a:rPr>
              <a:t>Personell*</a:t>
            </a:r>
          </a:p>
        </p:txBody>
      </p:sp>
      <p:sp>
        <p:nvSpPr>
          <p:cNvPr id="30" name="Textplatzhalter 18">
            <a:extLst>
              <a:ext uri="{FF2B5EF4-FFF2-40B4-BE49-F238E27FC236}">
                <a16:creationId xmlns:a16="http://schemas.microsoft.com/office/drawing/2014/main" id="{325E6C7F-3B58-415F-E2C0-725EF49F8463}"/>
              </a:ext>
            </a:extLst>
          </p:cNvPr>
          <p:cNvSpPr txBox="1">
            <a:spLocks/>
          </p:cNvSpPr>
          <p:nvPr/>
        </p:nvSpPr>
        <p:spPr bwMode="auto">
          <a:xfrm>
            <a:off x="6993746" y="803624"/>
            <a:ext cx="4325207" cy="69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lvl1pPr marL="0" indent="0" algn="l" rtl="0" eaLnBrk="1" fontAlgn="base" hangingPunct="1">
              <a:spcBef>
                <a:spcPct val="20000"/>
              </a:spcBef>
              <a:spcAft>
                <a:spcPct val="0"/>
              </a:spcAft>
              <a:buClr>
                <a:schemeClr val="folHlink"/>
              </a:buClr>
              <a:buSzPct val="90000"/>
              <a:buFont typeface="Arial" panose="020B0604020202020204" pitchFamily="34" charset="0"/>
              <a:buNone/>
              <a:defRPr sz="2400" b="1">
                <a:solidFill>
                  <a:schemeClr val="tx2"/>
                </a:solidFill>
                <a:latin typeface="ITC Officina Sans Book" panose="020B0500000000000000" pitchFamily="34" charset="0"/>
                <a:ea typeface="+mn-ea"/>
                <a:cs typeface="+mn-cs"/>
              </a:defRPr>
            </a:lvl1pPr>
            <a:lvl2pPr marL="457200" indent="0" algn="l" rtl="0" eaLnBrk="1" fontAlgn="base" hangingPunct="1">
              <a:spcBef>
                <a:spcPct val="20000"/>
              </a:spcBef>
              <a:spcAft>
                <a:spcPct val="0"/>
              </a:spcAft>
              <a:buClr>
                <a:schemeClr val="accent1"/>
              </a:buClr>
              <a:buSzPct val="75000"/>
              <a:buFont typeface="Arial" panose="020B0604020202020204" pitchFamily="34" charset="0"/>
              <a:buNone/>
              <a:defRPr sz="2000" b="1">
                <a:solidFill>
                  <a:schemeClr val="tx2"/>
                </a:solidFill>
                <a:latin typeface="ITC Officina Sans Book" panose="020B0500000000000000" pitchFamily="34" charset="0"/>
              </a:defRPr>
            </a:lvl2pPr>
            <a:lvl3pPr marL="914400" indent="0" algn="l" rtl="0" eaLnBrk="1" fontAlgn="base" hangingPunct="1">
              <a:spcBef>
                <a:spcPct val="20000"/>
              </a:spcBef>
              <a:spcAft>
                <a:spcPct val="0"/>
              </a:spcAft>
              <a:buClr>
                <a:schemeClr val="folHlink"/>
              </a:buClr>
              <a:buSzPct val="55000"/>
              <a:buFont typeface="Arial" panose="020B0604020202020204" pitchFamily="34" charset="0"/>
              <a:buNone/>
              <a:defRPr sz="1800" b="1">
                <a:solidFill>
                  <a:schemeClr val="tx2"/>
                </a:solidFill>
                <a:latin typeface="ITC Officina Sans Book" panose="020B0500000000000000" pitchFamily="34" charset="0"/>
              </a:defRPr>
            </a:lvl3pPr>
            <a:lvl4pPr marL="1371600" indent="0" algn="l" rtl="0" eaLnBrk="1" fontAlgn="base" hangingPunct="1">
              <a:spcBef>
                <a:spcPct val="20000"/>
              </a:spcBef>
              <a:spcAft>
                <a:spcPct val="0"/>
              </a:spcAft>
              <a:buClr>
                <a:schemeClr val="accent1"/>
              </a:buClr>
              <a:buFont typeface="Arial" panose="020B0604020202020204" pitchFamily="34" charset="0"/>
              <a:buNone/>
              <a:defRPr sz="1600" b="1">
                <a:solidFill>
                  <a:schemeClr val="tx2"/>
                </a:solidFill>
                <a:latin typeface="ITC Officina Sans Book" panose="020B0500000000000000" pitchFamily="34" charset="0"/>
              </a:defRPr>
            </a:lvl4pPr>
            <a:lvl5pPr marL="1828800" indent="0" algn="l" rtl="0" eaLnBrk="1" fontAlgn="base" hangingPunct="1">
              <a:spcBef>
                <a:spcPct val="20000"/>
              </a:spcBef>
              <a:spcAft>
                <a:spcPct val="0"/>
              </a:spcAft>
              <a:buClr>
                <a:schemeClr val="accent1"/>
              </a:buClr>
              <a:buFont typeface="Arial" panose="020B0604020202020204" pitchFamily="34" charset="0"/>
              <a:buNone/>
              <a:defRPr sz="1600" b="1">
                <a:solidFill>
                  <a:schemeClr val="tx2"/>
                </a:solidFill>
                <a:latin typeface="ITC Officina Sans Book" panose="020B0500000000000000" pitchFamily="34" charset="0"/>
              </a:defRPr>
            </a:lvl5pPr>
            <a:lvl6pPr marL="2286000" indent="0" algn="l" rtl="0" eaLnBrk="1" fontAlgn="base" hangingPunct="1">
              <a:spcBef>
                <a:spcPct val="20000"/>
              </a:spcBef>
              <a:spcAft>
                <a:spcPct val="0"/>
              </a:spcAft>
              <a:buClr>
                <a:schemeClr val="accent1"/>
              </a:buClr>
              <a:buFont typeface="Wingdings" pitchFamily="2" charset="2"/>
              <a:buNone/>
              <a:defRPr sz="1600" b="1">
                <a:solidFill>
                  <a:schemeClr val="tx1"/>
                </a:solidFill>
                <a:latin typeface="+mn-lt"/>
              </a:defRPr>
            </a:lvl6pPr>
            <a:lvl7pPr marL="2743200" indent="0" algn="l" rtl="0" eaLnBrk="1" fontAlgn="base" hangingPunct="1">
              <a:spcBef>
                <a:spcPct val="20000"/>
              </a:spcBef>
              <a:spcAft>
                <a:spcPct val="0"/>
              </a:spcAft>
              <a:buClr>
                <a:schemeClr val="accent1"/>
              </a:buClr>
              <a:buFont typeface="Wingdings" pitchFamily="2" charset="2"/>
              <a:buNone/>
              <a:defRPr sz="1600" b="1">
                <a:solidFill>
                  <a:schemeClr val="tx1"/>
                </a:solidFill>
                <a:latin typeface="+mn-lt"/>
              </a:defRPr>
            </a:lvl7pPr>
            <a:lvl8pPr marL="3200400" indent="0" algn="l" rtl="0" eaLnBrk="1" fontAlgn="base" hangingPunct="1">
              <a:spcBef>
                <a:spcPct val="20000"/>
              </a:spcBef>
              <a:spcAft>
                <a:spcPct val="0"/>
              </a:spcAft>
              <a:buClr>
                <a:schemeClr val="accent1"/>
              </a:buClr>
              <a:buFont typeface="Wingdings" pitchFamily="2" charset="2"/>
              <a:buNone/>
              <a:defRPr sz="1600" b="1">
                <a:solidFill>
                  <a:schemeClr val="tx1"/>
                </a:solidFill>
                <a:latin typeface="+mn-lt"/>
              </a:defRPr>
            </a:lvl8pPr>
            <a:lvl9pPr marL="3657600" indent="0" algn="l" rtl="0" eaLnBrk="1" fontAlgn="base" hangingPunct="1">
              <a:spcBef>
                <a:spcPct val="20000"/>
              </a:spcBef>
              <a:spcAft>
                <a:spcPct val="0"/>
              </a:spcAft>
              <a:buClr>
                <a:schemeClr val="accent1"/>
              </a:buClr>
              <a:buFont typeface="Wingdings" pitchFamily="2" charset="2"/>
              <a:buNone/>
              <a:defRPr sz="1600" b="1">
                <a:solidFill>
                  <a:schemeClr val="tx1"/>
                </a:solidFill>
                <a:latin typeface="+mn-lt"/>
              </a:defRPr>
            </a:lvl9pPr>
          </a:lstStyle>
          <a:p>
            <a:r>
              <a:rPr lang="de-CH" sz="1800" kern="0">
                <a:solidFill>
                  <a:srgbClr val="002060"/>
                </a:solidFill>
              </a:rPr>
              <a:t>Finanziell</a:t>
            </a:r>
            <a:endParaRPr lang="de-CH" sz="1800" kern="0" dirty="0">
              <a:solidFill>
                <a:srgbClr val="002060"/>
              </a:solidFill>
            </a:endParaRPr>
          </a:p>
        </p:txBody>
      </p:sp>
      <p:graphicFrame>
        <p:nvGraphicFramePr>
          <p:cNvPr id="31" name="Tabelle 6">
            <a:extLst>
              <a:ext uri="{FF2B5EF4-FFF2-40B4-BE49-F238E27FC236}">
                <a16:creationId xmlns:a16="http://schemas.microsoft.com/office/drawing/2014/main" id="{B8FBA062-AFBE-8881-4934-406BFA1DE2C4}"/>
              </a:ext>
            </a:extLst>
          </p:cNvPr>
          <p:cNvGraphicFramePr>
            <a:graphicFrameLocks/>
          </p:cNvGraphicFramePr>
          <p:nvPr>
            <p:extLst>
              <p:ext uri="{D42A27DB-BD31-4B8C-83A1-F6EECF244321}">
                <p14:modId xmlns:p14="http://schemas.microsoft.com/office/powerpoint/2010/main" val="979504259"/>
              </p:ext>
            </p:extLst>
          </p:nvPr>
        </p:nvGraphicFramePr>
        <p:xfrm>
          <a:off x="1445273" y="1530829"/>
          <a:ext cx="5440949" cy="4025755"/>
        </p:xfrm>
        <a:graphic>
          <a:graphicData uri="http://schemas.openxmlformats.org/drawingml/2006/table">
            <a:tbl>
              <a:tblPr firstRow="1" bandRow="1">
                <a:tableStyleId>{3B4B98B0-60AC-42C2-AFA5-B58CD77FA1E5}</a:tableStyleId>
              </a:tblPr>
              <a:tblGrid>
                <a:gridCol w="2612453">
                  <a:extLst>
                    <a:ext uri="{9D8B030D-6E8A-4147-A177-3AD203B41FA5}">
                      <a16:colId xmlns:a16="http://schemas.microsoft.com/office/drawing/2014/main" val="1165591937"/>
                    </a:ext>
                  </a:extLst>
                </a:gridCol>
                <a:gridCol w="755065">
                  <a:extLst>
                    <a:ext uri="{9D8B030D-6E8A-4147-A177-3AD203B41FA5}">
                      <a16:colId xmlns:a16="http://schemas.microsoft.com/office/drawing/2014/main" val="2932433474"/>
                    </a:ext>
                  </a:extLst>
                </a:gridCol>
                <a:gridCol w="2073431">
                  <a:extLst>
                    <a:ext uri="{9D8B030D-6E8A-4147-A177-3AD203B41FA5}">
                      <a16:colId xmlns:a16="http://schemas.microsoft.com/office/drawing/2014/main" val="2172798353"/>
                    </a:ext>
                  </a:extLst>
                </a:gridCol>
              </a:tblGrid>
              <a:tr h="320549">
                <a:tc>
                  <a:txBody>
                    <a:bodyPr/>
                    <a:lstStyle/>
                    <a:p>
                      <a:r>
                        <a:rPr lang="de-CH" sz="1400" dirty="0">
                          <a:solidFill>
                            <a:srgbClr val="002060"/>
                          </a:solidFill>
                          <a:latin typeface="ITC Officina Sans Book" pitchFamily="34" charset="0"/>
                        </a:rPr>
                        <a:t>Je Rolle</a:t>
                      </a:r>
                    </a:p>
                  </a:txBody>
                  <a:tcPr marL="57406" marR="57406" marT="28703" marB="28703"/>
                </a:tc>
                <a:tc>
                  <a:txBody>
                    <a:bodyPr/>
                    <a:lstStyle/>
                    <a:p>
                      <a:pPr algn="ctr"/>
                      <a:r>
                        <a:rPr lang="de-CH" sz="1400" dirty="0">
                          <a:solidFill>
                            <a:srgbClr val="002060"/>
                          </a:solidFill>
                          <a:latin typeface="ITC Officina Sans Book" pitchFamily="34" charset="0"/>
                        </a:rPr>
                        <a:t>Std.</a:t>
                      </a:r>
                    </a:p>
                  </a:txBody>
                  <a:tcPr marL="57406" marR="57406" marT="28703" marB="28703"/>
                </a:tc>
                <a:tc>
                  <a:txBody>
                    <a:bodyPr/>
                    <a:lstStyle/>
                    <a:p>
                      <a:pPr algn="ctr"/>
                      <a:r>
                        <a:rPr lang="de-CH" sz="1400" dirty="0">
                          <a:solidFill>
                            <a:srgbClr val="002060"/>
                          </a:solidFill>
                          <a:latin typeface="ITC Officina Sans Book" pitchFamily="34" charset="0"/>
                        </a:rPr>
                        <a:t>Sitzungen / Begehungen</a:t>
                      </a:r>
                    </a:p>
                  </a:txBody>
                  <a:tcPr marL="57406" marR="57406" marT="28703" marB="28703"/>
                </a:tc>
                <a:extLst>
                  <a:ext uri="{0D108BD9-81ED-4DB2-BD59-A6C34878D82A}">
                    <a16:rowId xmlns:a16="http://schemas.microsoft.com/office/drawing/2014/main" val="2105217873"/>
                  </a:ext>
                </a:extLst>
              </a:tr>
              <a:tr h="302395">
                <a:tc>
                  <a:txBody>
                    <a:bodyPr/>
                    <a:lstStyle/>
                    <a:p>
                      <a:r>
                        <a:rPr lang="de-CH" sz="1400" dirty="0">
                          <a:solidFill>
                            <a:srgbClr val="002060"/>
                          </a:solidFill>
                          <a:latin typeface="ITC Officina Sans Book" pitchFamily="34" charset="0"/>
                        </a:rPr>
                        <a:t>Umweltbeauftragte/r</a:t>
                      </a:r>
                    </a:p>
                  </a:txBody>
                  <a:tcPr marL="57406" marR="57406" marT="28703" marB="28703"/>
                </a:tc>
                <a:tc>
                  <a:txBody>
                    <a:bodyPr/>
                    <a:lstStyle/>
                    <a:p>
                      <a:pPr algn="ctr"/>
                      <a:r>
                        <a:rPr lang="de-CH" sz="1400" dirty="0">
                          <a:solidFill>
                            <a:srgbClr val="002060"/>
                          </a:solidFill>
                          <a:latin typeface="ITC Officina Sans Book" pitchFamily="34" charset="0"/>
                        </a:rPr>
                        <a:t>60</a:t>
                      </a:r>
                    </a:p>
                  </a:txBody>
                  <a:tcPr marL="57406" marR="57406" marT="28703" marB="28703"/>
                </a:tc>
                <a:tc>
                  <a:txBody>
                    <a:bodyPr/>
                    <a:lstStyle/>
                    <a:p>
                      <a:pPr algn="ctr"/>
                      <a:r>
                        <a:rPr lang="de-CH" sz="1400" dirty="0">
                          <a:solidFill>
                            <a:srgbClr val="002060"/>
                          </a:solidFill>
                          <a:latin typeface="ITC Officina Sans Book" pitchFamily="34" charset="0"/>
                        </a:rPr>
                        <a:t>10</a:t>
                      </a:r>
                    </a:p>
                  </a:txBody>
                  <a:tcPr marL="57406" marR="57406" marT="28703" marB="28703"/>
                </a:tc>
                <a:extLst>
                  <a:ext uri="{0D108BD9-81ED-4DB2-BD59-A6C34878D82A}">
                    <a16:rowId xmlns:a16="http://schemas.microsoft.com/office/drawing/2014/main" val="2653861606"/>
                  </a:ext>
                </a:extLst>
              </a:tr>
              <a:tr h="302395">
                <a:tc>
                  <a:txBody>
                    <a:bodyPr/>
                    <a:lstStyle/>
                    <a:p>
                      <a:r>
                        <a:rPr lang="de-CH" sz="1400" dirty="0">
                          <a:solidFill>
                            <a:srgbClr val="002060"/>
                          </a:solidFill>
                          <a:latin typeface="ITC Officina Sans Book" pitchFamily="34" charset="0"/>
                        </a:rPr>
                        <a:t>Energieteamleitung</a:t>
                      </a:r>
                    </a:p>
                  </a:txBody>
                  <a:tcPr marL="57406" marR="57406" marT="28703" marB="28703"/>
                </a:tc>
                <a:tc>
                  <a:txBody>
                    <a:bodyPr/>
                    <a:lstStyle/>
                    <a:p>
                      <a:pPr algn="ctr"/>
                      <a:r>
                        <a:rPr lang="de-CH" sz="1400" dirty="0">
                          <a:solidFill>
                            <a:srgbClr val="002060"/>
                          </a:solidFill>
                          <a:latin typeface="ITC Officina Sans Book" pitchFamily="34" charset="0"/>
                        </a:rPr>
                        <a:t>40</a:t>
                      </a:r>
                    </a:p>
                  </a:txBody>
                  <a:tcPr marL="57406" marR="57406" marT="28703" marB="28703"/>
                </a:tc>
                <a:tc>
                  <a:txBody>
                    <a:bodyPr/>
                    <a:lstStyle/>
                    <a:p>
                      <a:pPr algn="ctr"/>
                      <a:r>
                        <a:rPr lang="de-CH" sz="1400" dirty="0">
                          <a:solidFill>
                            <a:srgbClr val="002060"/>
                          </a:solidFill>
                          <a:latin typeface="ITC Officina Sans Book" pitchFamily="34" charset="0"/>
                        </a:rPr>
                        <a:t>½ Tag Kurs</a:t>
                      </a:r>
                    </a:p>
                  </a:txBody>
                  <a:tcPr marL="57406" marR="57406" marT="28703" marB="28703"/>
                </a:tc>
                <a:extLst>
                  <a:ext uri="{0D108BD9-81ED-4DB2-BD59-A6C34878D82A}">
                    <a16:rowId xmlns:a16="http://schemas.microsoft.com/office/drawing/2014/main" val="826370271"/>
                  </a:ext>
                </a:extLst>
              </a:tr>
              <a:tr h="302395">
                <a:tc>
                  <a:txBody>
                    <a:bodyPr/>
                    <a:lstStyle/>
                    <a:p>
                      <a:r>
                        <a:rPr lang="de-CH" sz="1400" dirty="0">
                          <a:solidFill>
                            <a:srgbClr val="002060"/>
                          </a:solidFill>
                          <a:latin typeface="ITC Officina Sans Book" pitchFamily="34" charset="0"/>
                        </a:rPr>
                        <a:t>Datenbearbeitung</a:t>
                      </a:r>
                    </a:p>
                  </a:txBody>
                  <a:tcPr marL="57406" marR="57406" marT="28703" marB="28703"/>
                </a:tc>
                <a:tc>
                  <a:txBody>
                    <a:bodyPr/>
                    <a:lstStyle/>
                    <a:p>
                      <a:pPr algn="ctr"/>
                      <a:r>
                        <a:rPr lang="de-CH" sz="1400" dirty="0">
                          <a:solidFill>
                            <a:srgbClr val="002060"/>
                          </a:solidFill>
                          <a:latin typeface="ITC Officina Sans Book" pitchFamily="34" charset="0"/>
                        </a:rPr>
                        <a:t>20</a:t>
                      </a:r>
                    </a:p>
                  </a:txBody>
                  <a:tcPr marL="57406" marR="57406" marT="28703" marB="28703"/>
                </a:tc>
                <a:tc>
                  <a:txBody>
                    <a:bodyPr/>
                    <a:lstStyle/>
                    <a:p>
                      <a:pPr algn="ctr"/>
                      <a:r>
                        <a:rPr lang="de-CH" sz="1400" dirty="0">
                          <a:solidFill>
                            <a:srgbClr val="002060"/>
                          </a:solidFill>
                          <a:latin typeface="ITC Officina Sans Book" pitchFamily="34" charset="0"/>
                        </a:rPr>
                        <a:t>-</a:t>
                      </a:r>
                    </a:p>
                  </a:txBody>
                  <a:tcPr marL="57406" marR="57406" marT="28703" marB="28703"/>
                </a:tc>
                <a:extLst>
                  <a:ext uri="{0D108BD9-81ED-4DB2-BD59-A6C34878D82A}">
                    <a16:rowId xmlns:a16="http://schemas.microsoft.com/office/drawing/2014/main" val="2137218340"/>
                  </a:ext>
                </a:extLst>
              </a:tr>
              <a:tr h="302395">
                <a:tc>
                  <a:txBody>
                    <a:bodyPr/>
                    <a:lstStyle/>
                    <a:p>
                      <a:r>
                        <a:rPr lang="de-CH" sz="1400" dirty="0">
                          <a:solidFill>
                            <a:srgbClr val="002060"/>
                          </a:solidFill>
                          <a:latin typeface="ITC Officina Sans Book" pitchFamily="34" charset="0"/>
                        </a:rPr>
                        <a:t>Sicherheitsbeauftragte/r</a:t>
                      </a:r>
                    </a:p>
                  </a:txBody>
                  <a:tcPr marL="57406" marR="57406" marT="28703" marB="28703"/>
                </a:tc>
                <a:tc>
                  <a:txBody>
                    <a:bodyPr/>
                    <a:lstStyle/>
                    <a:p>
                      <a:pPr algn="ctr"/>
                      <a:r>
                        <a:rPr lang="de-CH" sz="1400" dirty="0">
                          <a:solidFill>
                            <a:srgbClr val="002060"/>
                          </a:solidFill>
                          <a:latin typeface="ITC Officina Sans Book" pitchFamily="34" charset="0"/>
                        </a:rPr>
                        <a:t>20</a:t>
                      </a:r>
                    </a:p>
                  </a:txBody>
                  <a:tcPr marL="57406" marR="57406" marT="28703" marB="28703"/>
                </a:tc>
                <a:tc>
                  <a:txBody>
                    <a:bodyPr/>
                    <a:lstStyle/>
                    <a:p>
                      <a:pPr algn="ctr"/>
                      <a:r>
                        <a:rPr lang="de-CH" sz="1400" dirty="0">
                          <a:solidFill>
                            <a:srgbClr val="002060"/>
                          </a:solidFill>
                          <a:latin typeface="ITC Officina Sans Book" pitchFamily="34" charset="0"/>
                        </a:rPr>
                        <a:t>2-3</a:t>
                      </a:r>
                    </a:p>
                  </a:txBody>
                  <a:tcPr marL="57406" marR="57406" marT="28703" marB="28703"/>
                </a:tc>
                <a:extLst>
                  <a:ext uri="{0D108BD9-81ED-4DB2-BD59-A6C34878D82A}">
                    <a16:rowId xmlns:a16="http://schemas.microsoft.com/office/drawing/2014/main" val="1867322915"/>
                  </a:ext>
                </a:extLst>
              </a:tr>
              <a:tr h="536854">
                <a:tc>
                  <a:txBody>
                    <a:bodyPr/>
                    <a:lstStyle/>
                    <a:p>
                      <a:pPr marL="0" indent="0">
                        <a:buFont typeface="Arial" panose="020B0604020202020204" pitchFamily="34" charset="0"/>
                        <a:buNone/>
                      </a:pPr>
                      <a:r>
                        <a:rPr lang="de-CH" sz="1400" dirty="0">
                          <a:solidFill>
                            <a:srgbClr val="002060"/>
                          </a:solidFill>
                          <a:latin typeface="ITC Officina Sans Book" pitchFamily="34" charset="0"/>
                        </a:rPr>
                        <a:t>Arbeitsgruppen, z.B.</a:t>
                      </a:r>
                    </a:p>
                    <a:p>
                      <a:pPr marL="285750" indent="-285750">
                        <a:buFont typeface="Arial" panose="020B0604020202020204" pitchFamily="34" charset="0"/>
                        <a:buChar char="•"/>
                      </a:pPr>
                      <a:r>
                        <a:rPr lang="de-CH" sz="1400" dirty="0">
                          <a:solidFill>
                            <a:srgbClr val="002060"/>
                          </a:solidFill>
                          <a:latin typeface="ITC Officina Sans Book" pitchFamily="34" charset="0"/>
                        </a:rPr>
                        <a:t>AG Biodiversität</a:t>
                      </a:r>
                    </a:p>
                  </a:txBody>
                  <a:tcPr marL="57406" marR="57406" marT="28703" marB="28703"/>
                </a:tc>
                <a:tc>
                  <a:txBody>
                    <a:bodyPr/>
                    <a:lstStyle/>
                    <a:p>
                      <a:pPr algn="ctr"/>
                      <a:endParaRPr lang="de-CH" sz="1400" dirty="0">
                        <a:solidFill>
                          <a:srgbClr val="002060"/>
                        </a:solidFill>
                        <a:latin typeface="ITC Officina Sans Book" pitchFamily="34" charset="0"/>
                      </a:endParaRPr>
                    </a:p>
                    <a:p>
                      <a:pPr algn="ctr"/>
                      <a:r>
                        <a:rPr lang="de-CH" sz="1400" dirty="0">
                          <a:solidFill>
                            <a:srgbClr val="002060"/>
                          </a:solidFill>
                          <a:latin typeface="ITC Officina Sans Book" pitchFamily="34" charset="0"/>
                        </a:rPr>
                        <a:t>20</a:t>
                      </a:r>
                    </a:p>
                  </a:txBody>
                  <a:tcPr marL="57406" marR="57406" marT="28703" marB="28703"/>
                </a:tc>
                <a:tc>
                  <a:txBody>
                    <a:bodyPr/>
                    <a:lstStyle/>
                    <a:p>
                      <a:pPr algn="ctr"/>
                      <a:endParaRPr lang="de-CH" sz="1400" dirty="0">
                        <a:solidFill>
                          <a:srgbClr val="002060"/>
                        </a:solidFill>
                        <a:latin typeface="ITC Officina Sans Book" pitchFamily="34" charset="0"/>
                      </a:endParaRPr>
                    </a:p>
                    <a:p>
                      <a:pPr algn="ctr"/>
                      <a:r>
                        <a:rPr lang="de-CH" sz="1400" dirty="0">
                          <a:solidFill>
                            <a:srgbClr val="002060"/>
                          </a:solidFill>
                          <a:latin typeface="ITC Officina Sans Book" pitchFamily="34" charset="0"/>
                        </a:rPr>
                        <a:t>2-3</a:t>
                      </a:r>
                    </a:p>
                  </a:txBody>
                  <a:tcPr marL="57406" marR="57406" marT="28703" marB="28703"/>
                </a:tc>
                <a:extLst>
                  <a:ext uri="{0D108BD9-81ED-4DB2-BD59-A6C34878D82A}">
                    <a16:rowId xmlns:a16="http://schemas.microsoft.com/office/drawing/2014/main" val="2943926173"/>
                  </a:ext>
                </a:extLst>
              </a:tr>
              <a:tr h="302395">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400" dirty="0">
                          <a:solidFill>
                            <a:srgbClr val="002060"/>
                          </a:solidFill>
                          <a:latin typeface="ITC Officina Sans Book" pitchFamily="34" charset="0"/>
                        </a:rPr>
                        <a:t>AG Umweltbericht </a:t>
                      </a:r>
                    </a:p>
                  </a:txBody>
                  <a:tcPr marL="57406" marR="57406" marT="28703" marB="28703"/>
                </a:tc>
                <a:tc>
                  <a:txBody>
                    <a:bodyPr/>
                    <a:lstStyle/>
                    <a:p>
                      <a:pPr algn="ctr"/>
                      <a:r>
                        <a:rPr lang="de-CH" sz="1400" dirty="0">
                          <a:solidFill>
                            <a:srgbClr val="002060"/>
                          </a:solidFill>
                          <a:latin typeface="ITC Officina Sans Book" pitchFamily="34" charset="0"/>
                        </a:rPr>
                        <a:t>20</a:t>
                      </a:r>
                    </a:p>
                  </a:txBody>
                  <a:tcPr marL="57406" marR="57406" marT="28703" marB="28703"/>
                </a:tc>
                <a:tc>
                  <a:txBody>
                    <a:bodyPr/>
                    <a:lstStyle/>
                    <a:p>
                      <a:pPr algn="ctr"/>
                      <a:r>
                        <a:rPr lang="de-CH" sz="1400" dirty="0">
                          <a:solidFill>
                            <a:srgbClr val="002060"/>
                          </a:solidFill>
                          <a:latin typeface="ITC Officina Sans Book" pitchFamily="34" charset="0"/>
                        </a:rPr>
                        <a:t>-</a:t>
                      </a:r>
                    </a:p>
                  </a:txBody>
                  <a:tcPr marL="57406" marR="57406" marT="28703" marB="28703"/>
                </a:tc>
                <a:extLst>
                  <a:ext uri="{0D108BD9-81ED-4DB2-BD59-A6C34878D82A}">
                    <a16:rowId xmlns:a16="http://schemas.microsoft.com/office/drawing/2014/main" val="1518847767"/>
                  </a:ext>
                </a:extLst>
              </a:tr>
              <a:tr h="302395">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400" dirty="0">
                          <a:solidFill>
                            <a:srgbClr val="002060"/>
                          </a:solidFill>
                          <a:latin typeface="ITC Officina Sans Book" pitchFamily="34" charset="0"/>
                        </a:rPr>
                        <a:t>AG Abfall / Papier </a:t>
                      </a:r>
                    </a:p>
                  </a:txBody>
                  <a:tcPr marL="57406" marR="57406" marT="28703" marB="28703"/>
                </a:tc>
                <a:tc>
                  <a:txBody>
                    <a:bodyPr/>
                    <a:lstStyle/>
                    <a:p>
                      <a:pPr algn="ctr"/>
                      <a:r>
                        <a:rPr lang="de-CH" sz="1400" dirty="0">
                          <a:solidFill>
                            <a:srgbClr val="002060"/>
                          </a:solidFill>
                          <a:latin typeface="ITC Officina Sans Book" pitchFamily="34" charset="0"/>
                        </a:rPr>
                        <a:t>10</a:t>
                      </a:r>
                    </a:p>
                  </a:txBody>
                  <a:tcPr marL="57406" marR="57406" marT="28703" marB="28703"/>
                </a:tc>
                <a:tc>
                  <a:txBody>
                    <a:bodyPr/>
                    <a:lstStyle/>
                    <a:p>
                      <a:pPr algn="ctr"/>
                      <a:r>
                        <a:rPr lang="de-CH" sz="1400" dirty="0">
                          <a:solidFill>
                            <a:srgbClr val="002060"/>
                          </a:solidFill>
                          <a:latin typeface="ITC Officina Sans Book" pitchFamily="34" charset="0"/>
                        </a:rPr>
                        <a:t>1-2</a:t>
                      </a:r>
                    </a:p>
                  </a:txBody>
                  <a:tcPr marL="57406" marR="57406" marT="28703" marB="28703"/>
                </a:tc>
                <a:extLst>
                  <a:ext uri="{0D108BD9-81ED-4DB2-BD59-A6C34878D82A}">
                    <a16:rowId xmlns:a16="http://schemas.microsoft.com/office/drawing/2014/main" val="3900804194"/>
                  </a:ext>
                </a:extLst>
              </a:tr>
              <a:tr h="536854">
                <a:tc>
                  <a:txBody>
                    <a:bodyPr/>
                    <a:lstStyle/>
                    <a:p>
                      <a:pPr marL="285750" indent="-285750">
                        <a:buFont typeface="Arial" panose="020B0604020202020204" pitchFamily="34" charset="0"/>
                        <a:buChar char="•"/>
                      </a:pPr>
                      <a:r>
                        <a:rPr lang="de-CH" sz="1400" dirty="0">
                          <a:solidFill>
                            <a:srgbClr val="002060"/>
                          </a:solidFill>
                          <a:latin typeface="ITC Officina Sans Book" pitchFamily="34" charset="0"/>
                        </a:rPr>
                        <a:t>AG Nachhaltige Beschaffung</a:t>
                      </a:r>
                    </a:p>
                  </a:txBody>
                  <a:tcPr marL="57406" marR="57406" marT="28703" marB="28703"/>
                </a:tc>
                <a:tc>
                  <a:txBody>
                    <a:bodyPr/>
                    <a:lstStyle/>
                    <a:p>
                      <a:pPr algn="ctr"/>
                      <a:r>
                        <a:rPr lang="de-CH" sz="1400" dirty="0">
                          <a:solidFill>
                            <a:srgbClr val="002060"/>
                          </a:solidFill>
                          <a:latin typeface="ITC Officina Sans Book" pitchFamily="34" charset="0"/>
                        </a:rPr>
                        <a:t>10</a:t>
                      </a:r>
                    </a:p>
                  </a:txBody>
                  <a:tcPr marL="57406" marR="57406" marT="28703" marB="28703"/>
                </a:tc>
                <a:tc>
                  <a:txBody>
                    <a:bodyPr/>
                    <a:lstStyle/>
                    <a:p>
                      <a:pPr algn="ctr"/>
                      <a:r>
                        <a:rPr lang="de-CH" sz="1400" dirty="0">
                          <a:solidFill>
                            <a:srgbClr val="002060"/>
                          </a:solidFill>
                          <a:latin typeface="ITC Officina Sans Book" pitchFamily="34" charset="0"/>
                        </a:rPr>
                        <a:t>1-2</a:t>
                      </a:r>
                    </a:p>
                  </a:txBody>
                  <a:tcPr marL="57406" marR="57406" marT="28703" marB="28703"/>
                </a:tc>
                <a:extLst>
                  <a:ext uri="{0D108BD9-81ED-4DB2-BD59-A6C34878D82A}">
                    <a16:rowId xmlns:a16="http://schemas.microsoft.com/office/drawing/2014/main" val="1393610961"/>
                  </a:ext>
                </a:extLst>
              </a:tr>
              <a:tr h="280274">
                <a:tc>
                  <a:txBody>
                    <a:bodyPr/>
                    <a:lstStyle/>
                    <a:p>
                      <a:pPr marL="285750" indent="-285750">
                        <a:buFont typeface="Arial" panose="020B0604020202020204" pitchFamily="34" charset="0"/>
                        <a:buChar char="•"/>
                      </a:pPr>
                      <a:r>
                        <a:rPr lang="de-CH" sz="1400" dirty="0">
                          <a:solidFill>
                            <a:srgbClr val="002060"/>
                          </a:solidFill>
                          <a:latin typeface="ITC Officina Sans Book" pitchFamily="34" charset="0"/>
                        </a:rPr>
                        <a:t>AG Schöpfungsleitlinien</a:t>
                      </a:r>
                    </a:p>
                  </a:txBody>
                  <a:tcPr marL="57406" marR="57406" marT="28703" marB="28703"/>
                </a:tc>
                <a:tc>
                  <a:txBody>
                    <a:bodyPr/>
                    <a:lstStyle/>
                    <a:p>
                      <a:pPr algn="ctr"/>
                      <a:r>
                        <a:rPr lang="de-CH" sz="1400" dirty="0">
                          <a:solidFill>
                            <a:srgbClr val="002060"/>
                          </a:solidFill>
                          <a:latin typeface="ITC Officina Sans Book" pitchFamily="34" charset="0"/>
                        </a:rPr>
                        <a:t>10</a:t>
                      </a:r>
                    </a:p>
                  </a:txBody>
                  <a:tcPr marL="57406" marR="57406" marT="28703" marB="28703"/>
                </a:tc>
                <a:tc>
                  <a:txBody>
                    <a:bodyPr/>
                    <a:lstStyle/>
                    <a:p>
                      <a:pPr algn="ctr"/>
                      <a:r>
                        <a:rPr lang="de-CH" sz="1400" dirty="0">
                          <a:solidFill>
                            <a:srgbClr val="002060"/>
                          </a:solidFill>
                          <a:latin typeface="ITC Officina Sans Book" pitchFamily="34" charset="0"/>
                        </a:rPr>
                        <a:t>1-2</a:t>
                      </a:r>
                    </a:p>
                  </a:txBody>
                  <a:tcPr marL="57406" marR="57406" marT="28703" marB="28703"/>
                </a:tc>
                <a:extLst>
                  <a:ext uri="{0D108BD9-81ED-4DB2-BD59-A6C34878D82A}">
                    <a16:rowId xmlns:a16="http://schemas.microsoft.com/office/drawing/2014/main" val="1515085770"/>
                  </a:ext>
                </a:extLst>
              </a:tr>
              <a:tr h="536854">
                <a:tc>
                  <a:txBody>
                    <a:bodyPr/>
                    <a:lstStyle/>
                    <a:p>
                      <a:r>
                        <a:rPr lang="de-CH" sz="1400" b="1" dirty="0">
                          <a:solidFill>
                            <a:srgbClr val="002060"/>
                          </a:solidFill>
                          <a:latin typeface="ITC Officina Sans Book" pitchFamily="34" charset="0"/>
                        </a:rPr>
                        <a:t>Total:</a:t>
                      </a:r>
                      <a:br>
                        <a:rPr lang="de-CH" sz="1400" b="1" dirty="0">
                          <a:solidFill>
                            <a:srgbClr val="002060"/>
                          </a:solidFill>
                          <a:latin typeface="ITC Officina Sans Book" pitchFamily="34" charset="0"/>
                        </a:rPr>
                      </a:br>
                      <a:r>
                        <a:rPr lang="de-CH" sz="1400" b="1" dirty="0">
                          <a:solidFill>
                            <a:srgbClr val="002060"/>
                          </a:solidFill>
                          <a:latin typeface="ITC Officina Sans Book" pitchFamily="34" charset="0"/>
                        </a:rPr>
                        <a:t>ca. 10 Stellenprozent+</a:t>
                      </a:r>
                    </a:p>
                  </a:txBody>
                  <a:tcPr marL="57406" marR="57406" marT="28703" marB="28703"/>
                </a:tc>
                <a:tc>
                  <a:txBody>
                    <a:bodyPr/>
                    <a:lstStyle/>
                    <a:p>
                      <a:pPr algn="l"/>
                      <a:r>
                        <a:rPr lang="de-CH" sz="1400" b="1" dirty="0">
                          <a:solidFill>
                            <a:srgbClr val="002060"/>
                          </a:solidFill>
                          <a:latin typeface="ITC Officina Sans Book" pitchFamily="34" charset="0"/>
                        </a:rPr>
                        <a:t>  210</a:t>
                      </a:r>
                    </a:p>
                  </a:txBody>
                  <a:tcPr marL="57406" marR="57406" marT="28703" marB="28703"/>
                </a:tc>
                <a:tc>
                  <a:txBody>
                    <a:bodyPr/>
                    <a:lstStyle/>
                    <a:p>
                      <a:pPr algn="ctr"/>
                      <a:endParaRPr lang="de-CH" sz="1400" dirty="0">
                        <a:solidFill>
                          <a:srgbClr val="002060"/>
                        </a:solidFill>
                        <a:latin typeface="ITC Officina Sans Book" pitchFamily="34" charset="0"/>
                      </a:endParaRPr>
                    </a:p>
                  </a:txBody>
                  <a:tcPr marL="57406" marR="57406" marT="28703" marB="28703"/>
                </a:tc>
                <a:extLst>
                  <a:ext uri="{0D108BD9-81ED-4DB2-BD59-A6C34878D82A}">
                    <a16:rowId xmlns:a16="http://schemas.microsoft.com/office/drawing/2014/main" val="3570406483"/>
                  </a:ext>
                </a:extLst>
              </a:tr>
            </a:tbl>
          </a:graphicData>
        </a:graphic>
      </p:graphicFrame>
      <p:graphicFrame>
        <p:nvGraphicFramePr>
          <p:cNvPr id="32" name="Tabelle 17">
            <a:extLst>
              <a:ext uri="{FF2B5EF4-FFF2-40B4-BE49-F238E27FC236}">
                <a16:creationId xmlns:a16="http://schemas.microsoft.com/office/drawing/2014/main" id="{E6C07BB6-3DAE-F858-D99F-500475D98A7E}"/>
              </a:ext>
            </a:extLst>
          </p:cNvPr>
          <p:cNvGraphicFramePr>
            <a:graphicFrameLocks/>
          </p:cNvGraphicFramePr>
          <p:nvPr>
            <p:extLst>
              <p:ext uri="{D42A27DB-BD31-4B8C-83A1-F6EECF244321}">
                <p14:modId xmlns:p14="http://schemas.microsoft.com/office/powerpoint/2010/main" val="325574321"/>
              </p:ext>
            </p:extLst>
          </p:nvPr>
        </p:nvGraphicFramePr>
        <p:xfrm>
          <a:off x="6993746" y="1530829"/>
          <a:ext cx="4541038" cy="4650390"/>
        </p:xfrm>
        <a:graphic>
          <a:graphicData uri="http://schemas.openxmlformats.org/drawingml/2006/table">
            <a:tbl>
              <a:tblPr firstRow="1" bandRow="1">
                <a:tableStyleId>{3B4B98B0-60AC-42C2-AFA5-B58CD77FA1E5}</a:tableStyleId>
              </a:tblPr>
              <a:tblGrid>
                <a:gridCol w="3576617">
                  <a:extLst>
                    <a:ext uri="{9D8B030D-6E8A-4147-A177-3AD203B41FA5}">
                      <a16:colId xmlns:a16="http://schemas.microsoft.com/office/drawing/2014/main" val="703550527"/>
                    </a:ext>
                  </a:extLst>
                </a:gridCol>
                <a:gridCol w="964421">
                  <a:extLst>
                    <a:ext uri="{9D8B030D-6E8A-4147-A177-3AD203B41FA5}">
                      <a16:colId xmlns:a16="http://schemas.microsoft.com/office/drawing/2014/main" val="3243545599"/>
                    </a:ext>
                  </a:extLst>
                </a:gridCol>
              </a:tblGrid>
              <a:tr h="0">
                <a:tc>
                  <a:txBody>
                    <a:bodyPr/>
                    <a:lstStyle/>
                    <a:p>
                      <a:endParaRPr lang="de-CH" sz="1400" dirty="0">
                        <a:solidFill>
                          <a:srgbClr val="002060"/>
                        </a:solidFill>
                        <a:latin typeface="ITC Officina Sans Book" panose="020B0500000000000000" pitchFamily="34" charset="0"/>
                      </a:endParaRPr>
                    </a:p>
                  </a:txBody>
                  <a:tcPr/>
                </a:tc>
                <a:tc>
                  <a:txBody>
                    <a:bodyPr/>
                    <a:lstStyle/>
                    <a:p>
                      <a:pPr algn="r"/>
                      <a:r>
                        <a:rPr lang="de-CH" sz="1400" dirty="0">
                          <a:solidFill>
                            <a:srgbClr val="002060"/>
                          </a:solidFill>
                          <a:latin typeface="ITC Officina Sans Book" panose="020B0500000000000000" pitchFamily="34" charset="0"/>
                        </a:rPr>
                        <a:t>CHF</a:t>
                      </a:r>
                    </a:p>
                  </a:txBody>
                  <a:tcPr/>
                </a:tc>
                <a:extLst>
                  <a:ext uri="{0D108BD9-81ED-4DB2-BD59-A6C34878D82A}">
                    <a16:rowId xmlns:a16="http://schemas.microsoft.com/office/drawing/2014/main" val="485920642"/>
                  </a:ext>
                </a:extLst>
              </a:tr>
              <a:tr h="309260">
                <a:tc>
                  <a:txBody>
                    <a:bodyPr/>
                    <a:lstStyle/>
                    <a:p>
                      <a:r>
                        <a:rPr lang="de-CH" sz="1400" dirty="0">
                          <a:solidFill>
                            <a:srgbClr val="002060"/>
                          </a:solidFill>
                          <a:latin typeface="ITC Officina Sans Book" panose="020B0500000000000000" pitchFamily="34" charset="0"/>
                        </a:rPr>
                        <a:t>Jährlich: Mitgliedschaft </a:t>
                      </a:r>
                      <a:r>
                        <a:rPr lang="de-CH" sz="1400" dirty="0" err="1">
                          <a:solidFill>
                            <a:srgbClr val="002060"/>
                          </a:solidFill>
                          <a:latin typeface="ITC Officina Sans Book" panose="020B0500000000000000" pitchFamily="34" charset="0"/>
                        </a:rPr>
                        <a:t>oeku</a:t>
                      </a:r>
                      <a:endParaRPr lang="de-CH" sz="1400" dirty="0">
                        <a:solidFill>
                          <a:srgbClr val="002060"/>
                        </a:solidFill>
                        <a:latin typeface="ITC Officina Sans Book" panose="020B0500000000000000" pitchFamily="34" charset="0"/>
                      </a:endParaRPr>
                    </a:p>
                  </a:txBody>
                  <a:tcPr/>
                </a:tc>
                <a:tc>
                  <a:txBody>
                    <a:bodyPr/>
                    <a:lstStyle/>
                    <a:p>
                      <a:pPr algn="r"/>
                      <a:r>
                        <a:rPr lang="de-CH" sz="1400" dirty="0">
                          <a:solidFill>
                            <a:srgbClr val="002060"/>
                          </a:solidFill>
                          <a:latin typeface="ITC Officina Sans Book" panose="020B0500000000000000" pitchFamily="34" charset="0"/>
                        </a:rPr>
                        <a:t>Ab 200</a:t>
                      </a:r>
                    </a:p>
                  </a:txBody>
                  <a:tcPr/>
                </a:tc>
                <a:extLst>
                  <a:ext uri="{0D108BD9-81ED-4DB2-BD59-A6C34878D82A}">
                    <a16:rowId xmlns:a16="http://schemas.microsoft.com/office/drawing/2014/main" val="1571625513"/>
                  </a:ext>
                </a:extLst>
              </a:tr>
              <a:tr h="538882">
                <a:tc>
                  <a:txBody>
                    <a:bodyPr/>
                    <a:lstStyle/>
                    <a:p>
                      <a:r>
                        <a:rPr lang="de-CH" sz="1400" dirty="0">
                          <a:solidFill>
                            <a:srgbClr val="002060"/>
                          </a:solidFill>
                          <a:latin typeface="ITC Officina Sans Book" panose="020B0500000000000000" pitchFamily="34" charset="0"/>
                        </a:rPr>
                        <a:t>Einmalig: Zertifizierung </a:t>
                      </a:r>
                      <a:br>
                        <a:rPr lang="de-CH" sz="1400" dirty="0">
                          <a:solidFill>
                            <a:srgbClr val="002060"/>
                          </a:solidFill>
                          <a:latin typeface="ITC Officina Sans Book" panose="020B0500000000000000" pitchFamily="34" charset="0"/>
                        </a:rPr>
                      </a:br>
                      <a:r>
                        <a:rPr lang="de-CH" sz="1400" dirty="0">
                          <a:solidFill>
                            <a:srgbClr val="002060"/>
                          </a:solidFill>
                          <a:latin typeface="ITC Officina Sans Book" panose="020B0500000000000000" pitchFamily="34" charset="0"/>
                        </a:rPr>
                        <a:t>(inkl. Plakette)</a:t>
                      </a:r>
                    </a:p>
                  </a:txBody>
                  <a:tcPr/>
                </a:tc>
                <a:tc>
                  <a:txBody>
                    <a:bodyPr/>
                    <a:lstStyle/>
                    <a:p>
                      <a:pPr algn="r"/>
                      <a:r>
                        <a:rPr lang="de-CH" sz="1400" dirty="0">
                          <a:solidFill>
                            <a:srgbClr val="002060"/>
                          </a:solidFill>
                          <a:latin typeface="ITC Officina Sans Book" panose="020B0500000000000000" pitchFamily="34" charset="0"/>
                        </a:rPr>
                        <a:t>Ca. </a:t>
                      </a:r>
                      <a:r>
                        <a:rPr lang="de-CH" sz="1400">
                          <a:solidFill>
                            <a:srgbClr val="002060"/>
                          </a:solidFill>
                          <a:latin typeface="ITC Officina Sans Book" panose="020B0500000000000000" pitchFamily="34" charset="0"/>
                        </a:rPr>
                        <a:t>1100</a:t>
                      </a:r>
                      <a:endParaRPr lang="de-CH" sz="1400" dirty="0">
                        <a:solidFill>
                          <a:srgbClr val="002060"/>
                        </a:solidFill>
                        <a:latin typeface="ITC Officina Sans Book" panose="020B0500000000000000" pitchFamily="34" charset="0"/>
                      </a:endParaRPr>
                    </a:p>
                  </a:txBody>
                  <a:tcPr/>
                </a:tc>
                <a:extLst>
                  <a:ext uri="{0D108BD9-81ED-4DB2-BD59-A6C34878D82A}">
                    <a16:rowId xmlns:a16="http://schemas.microsoft.com/office/drawing/2014/main" val="2460113040"/>
                  </a:ext>
                </a:extLst>
              </a:tr>
              <a:tr h="385670">
                <a:tc>
                  <a:txBody>
                    <a:bodyPr/>
                    <a:lstStyle/>
                    <a:p>
                      <a:r>
                        <a:rPr lang="de-CH" sz="1400" dirty="0">
                          <a:solidFill>
                            <a:srgbClr val="002060"/>
                          </a:solidFill>
                          <a:latin typeface="ITC Officina Sans Book" panose="020B0500000000000000" pitchFamily="34" charset="0"/>
                        </a:rPr>
                        <a:t>Einmalig: Evtl. Anschaffung Datenlogger</a:t>
                      </a:r>
                    </a:p>
                  </a:txBody>
                  <a:tcPr/>
                </a:tc>
                <a:tc>
                  <a:txBody>
                    <a:bodyPr/>
                    <a:lstStyle/>
                    <a:p>
                      <a:pPr algn="r"/>
                      <a:r>
                        <a:rPr lang="de-CH" sz="1400" dirty="0">
                          <a:solidFill>
                            <a:srgbClr val="002060"/>
                          </a:solidFill>
                          <a:latin typeface="ITC Officina Sans Book" panose="020B0500000000000000" pitchFamily="34" charset="0"/>
                        </a:rPr>
                        <a:t>300</a:t>
                      </a:r>
                    </a:p>
                  </a:txBody>
                  <a:tcPr/>
                </a:tc>
                <a:extLst>
                  <a:ext uri="{0D108BD9-81ED-4DB2-BD59-A6C34878D82A}">
                    <a16:rowId xmlns:a16="http://schemas.microsoft.com/office/drawing/2014/main" val="1764530353"/>
                  </a:ext>
                </a:extLst>
              </a:tr>
              <a:tr h="538882">
                <a:tc>
                  <a:txBody>
                    <a:bodyPr/>
                    <a:lstStyle/>
                    <a:p>
                      <a:r>
                        <a:rPr lang="de-CH" sz="1400" dirty="0">
                          <a:solidFill>
                            <a:srgbClr val="002060"/>
                          </a:solidFill>
                          <a:latin typeface="ITC Officina Sans Book" panose="020B0500000000000000" pitchFamily="34" charset="0"/>
                        </a:rPr>
                        <a:t>Einmalig: Sitzungen, Spesen Umweltteam</a:t>
                      </a:r>
                    </a:p>
                  </a:txBody>
                  <a:tcPr/>
                </a:tc>
                <a:tc>
                  <a:txBody>
                    <a:bodyPr/>
                    <a:lstStyle/>
                    <a:p>
                      <a:pPr algn="r"/>
                      <a:r>
                        <a:rPr lang="de-CH" sz="1400" dirty="0">
                          <a:solidFill>
                            <a:srgbClr val="002060"/>
                          </a:solidFill>
                          <a:latin typeface="ITC Officina Sans Book" panose="020B0500000000000000" pitchFamily="34" charset="0"/>
                        </a:rPr>
                        <a:t>?</a:t>
                      </a:r>
                    </a:p>
                  </a:txBody>
                  <a:tcPr/>
                </a:tc>
                <a:extLst>
                  <a:ext uri="{0D108BD9-81ED-4DB2-BD59-A6C34878D82A}">
                    <a16:rowId xmlns:a16="http://schemas.microsoft.com/office/drawing/2014/main" val="4024848613"/>
                  </a:ext>
                </a:extLst>
              </a:tr>
              <a:tr h="1426452">
                <a:tc>
                  <a:txBody>
                    <a:bodyPr/>
                    <a:lstStyle/>
                    <a:p>
                      <a:r>
                        <a:rPr lang="de-CH" sz="1400" dirty="0">
                          <a:solidFill>
                            <a:srgbClr val="002060"/>
                          </a:solidFill>
                          <a:latin typeface="ITC Officina Sans Book" panose="020B0500000000000000" pitchFamily="34" charset="0"/>
                        </a:rPr>
                        <a:t>Einmalig: </a:t>
                      </a:r>
                    </a:p>
                    <a:p>
                      <a:r>
                        <a:rPr lang="de-CH" sz="1400" dirty="0">
                          <a:solidFill>
                            <a:srgbClr val="002060"/>
                          </a:solidFill>
                          <a:latin typeface="ITC Officina Sans Book" panose="020B0500000000000000" pitchFamily="34" charset="0"/>
                        </a:rPr>
                        <a:t>Entweder</a:t>
                      </a:r>
                    </a:p>
                    <a:p>
                      <a:r>
                        <a:rPr lang="de-CH" sz="1400" dirty="0">
                          <a:solidFill>
                            <a:srgbClr val="002060"/>
                          </a:solidFill>
                          <a:latin typeface="ITC Officina Sans Book" panose="020B0500000000000000" pitchFamily="34" charset="0"/>
                        </a:rPr>
                        <a:t>Umweltfachberatung (inkl. Begehungen**)</a:t>
                      </a:r>
                    </a:p>
                    <a:p>
                      <a:r>
                        <a:rPr lang="de-CH" sz="1400" dirty="0">
                          <a:solidFill>
                            <a:srgbClr val="002060"/>
                          </a:solidFill>
                          <a:latin typeface="ITC Officina Sans Book" panose="020B0500000000000000" pitchFamily="34" charset="0"/>
                        </a:rPr>
                        <a:t>Oder</a:t>
                      </a:r>
                    </a:p>
                    <a:p>
                      <a:r>
                        <a:rPr lang="de-CH" sz="1400" dirty="0">
                          <a:solidFill>
                            <a:srgbClr val="002060"/>
                          </a:solidFill>
                          <a:latin typeface="ITC Officina Sans Book" panose="020B0500000000000000" pitchFamily="34" charset="0"/>
                        </a:rPr>
                        <a:t>Ausbildung eigene Person</a:t>
                      </a:r>
                    </a:p>
                  </a:txBody>
                  <a:tcPr/>
                </a:tc>
                <a:tc>
                  <a:txBody>
                    <a:bodyPr/>
                    <a:lstStyle/>
                    <a:p>
                      <a:pPr algn="r"/>
                      <a:endParaRPr lang="de-CH" sz="1400" dirty="0">
                        <a:solidFill>
                          <a:srgbClr val="002060"/>
                        </a:solidFill>
                        <a:latin typeface="ITC Officina Sans Book" panose="020B0500000000000000" pitchFamily="34" charset="0"/>
                      </a:endParaRPr>
                    </a:p>
                    <a:p>
                      <a:pPr algn="r"/>
                      <a:r>
                        <a:rPr lang="de-CH" sz="1400" dirty="0">
                          <a:solidFill>
                            <a:srgbClr val="002060"/>
                          </a:solidFill>
                          <a:latin typeface="ITC Officina Sans Book" panose="020B0500000000000000" pitchFamily="34" charset="0"/>
                        </a:rPr>
                        <a:t>Entweder</a:t>
                      </a:r>
                    </a:p>
                    <a:p>
                      <a:pPr algn="r"/>
                      <a:r>
                        <a:rPr lang="de-CH" sz="1400" dirty="0">
                          <a:solidFill>
                            <a:srgbClr val="002060"/>
                          </a:solidFill>
                          <a:latin typeface="ITC Officina Sans Book" panose="020B0500000000000000" pitchFamily="34" charset="0"/>
                        </a:rPr>
                        <a:t>5’000-7’000</a:t>
                      </a:r>
                    </a:p>
                    <a:p>
                      <a:pPr algn="r"/>
                      <a:r>
                        <a:rPr lang="de-CH" sz="1400" dirty="0">
                          <a:solidFill>
                            <a:srgbClr val="002060"/>
                          </a:solidFill>
                          <a:latin typeface="ITC Officina Sans Book" panose="020B0500000000000000" pitchFamily="34" charset="0"/>
                        </a:rPr>
                        <a:t>Oder</a:t>
                      </a:r>
                    </a:p>
                    <a:p>
                      <a:pPr algn="r"/>
                      <a:r>
                        <a:rPr lang="de-CH" sz="1400" dirty="0">
                          <a:solidFill>
                            <a:srgbClr val="002060"/>
                          </a:solidFill>
                          <a:latin typeface="ITC Officina Sans Book" panose="020B0500000000000000" pitchFamily="34" charset="0"/>
                        </a:rPr>
                        <a:t>1’280</a:t>
                      </a:r>
                    </a:p>
                  </a:txBody>
                  <a:tcPr/>
                </a:tc>
                <a:extLst>
                  <a:ext uri="{0D108BD9-81ED-4DB2-BD59-A6C34878D82A}">
                    <a16:rowId xmlns:a16="http://schemas.microsoft.com/office/drawing/2014/main" val="4181972750"/>
                  </a:ext>
                </a:extLst>
              </a:tr>
              <a:tr h="760774">
                <a:tc>
                  <a:txBody>
                    <a:bodyPr/>
                    <a:lstStyle/>
                    <a:p>
                      <a:r>
                        <a:rPr lang="de-CH" sz="1400" dirty="0">
                          <a:solidFill>
                            <a:srgbClr val="002060"/>
                          </a:solidFill>
                          <a:latin typeface="ITC Officina Sans Book" panose="020B0500000000000000" pitchFamily="34" charset="0"/>
                        </a:rPr>
                        <a:t>Investitionen ins Umweltprogramm, je nach Beschluss der KG (nicht zwingend Budget GG, eher «Unterhalt»)</a:t>
                      </a:r>
                    </a:p>
                  </a:txBody>
                  <a:tcPr/>
                </a:tc>
                <a:tc>
                  <a:txBody>
                    <a:bodyPr/>
                    <a:lstStyle/>
                    <a:p>
                      <a:pPr algn="r"/>
                      <a:r>
                        <a:rPr lang="de-CH" sz="1400" dirty="0">
                          <a:solidFill>
                            <a:srgbClr val="002060"/>
                          </a:solidFill>
                          <a:latin typeface="ITC Officina Sans Book" panose="020B0500000000000000" pitchFamily="34" charset="0"/>
                        </a:rPr>
                        <a:t>?</a:t>
                      </a:r>
                    </a:p>
                  </a:txBody>
                  <a:tcPr/>
                </a:tc>
                <a:extLst>
                  <a:ext uri="{0D108BD9-81ED-4DB2-BD59-A6C34878D82A}">
                    <a16:rowId xmlns:a16="http://schemas.microsoft.com/office/drawing/2014/main" val="26872116"/>
                  </a:ext>
                </a:extLst>
              </a:tr>
              <a:tr h="385670">
                <a:tc>
                  <a:txBody>
                    <a:bodyPr/>
                    <a:lstStyle/>
                    <a:p>
                      <a:r>
                        <a:rPr lang="de-CH" sz="1400" dirty="0">
                          <a:solidFill>
                            <a:srgbClr val="002060"/>
                          </a:solidFill>
                          <a:latin typeface="ITC Officina Sans Book" panose="020B0500000000000000" pitchFamily="34" charset="0"/>
                        </a:rPr>
                        <a:t>Einmalig: Unterstützung Landeskirche</a:t>
                      </a:r>
                    </a:p>
                  </a:txBody>
                  <a:tcPr/>
                </a:tc>
                <a:tc>
                  <a:txBody>
                    <a:bodyPr/>
                    <a:lstStyle/>
                    <a:p>
                      <a:pPr algn="r"/>
                      <a:r>
                        <a:rPr lang="de-CH" sz="1400" dirty="0">
                          <a:solidFill>
                            <a:srgbClr val="002060"/>
                          </a:solidFill>
                          <a:latin typeface="ITC Officina Sans Book" panose="020B0500000000000000" pitchFamily="34" charset="0"/>
                        </a:rPr>
                        <a:t>?</a:t>
                      </a:r>
                    </a:p>
                  </a:txBody>
                  <a:tcPr/>
                </a:tc>
                <a:extLst>
                  <a:ext uri="{0D108BD9-81ED-4DB2-BD59-A6C34878D82A}">
                    <a16:rowId xmlns:a16="http://schemas.microsoft.com/office/drawing/2014/main" val="2756532046"/>
                  </a:ext>
                </a:extLst>
              </a:tr>
            </a:tbl>
          </a:graphicData>
        </a:graphic>
      </p:graphicFrame>
      <p:sp>
        <p:nvSpPr>
          <p:cNvPr id="33" name="Textfeld 32">
            <a:extLst>
              <a:ext uri="{FF2B5EF4-FFF2-40B4-BE49-F238E27FC236}">
                <a16:creationId xmlns:a16="http://schemas.microsoft.com/office/drawing/2014/main" id="{77771021-ECE8-9FB1-05B5-931BD8503EAA}"/>
              </a:ext>
            </a:extLst>
          </p:cNvPr>
          <p:cNvSpPr txBox="1"/>
          <p:nvPr/>
        </p:nvSpPr>
        <p:spPr>
          <a:xfrm>
            <a:off x="1461928" y="5683047"/>
            <a:ext cx="5424293" cy="738664"/>
          </a:xfrm>
          <a:prstGeom prst="rect">
            <a:avLst/>
          </a:prstGeom>
          <a:noFill/>
        </p:spPr>
        <p:txBody>
          <a:bodyPr wrap="square" rtlCol="0">
            <a:spAutoFit/>
          </a:bodyPr>
          <a:lstStyle/>
          <a:p>
            <a:pPr defTabSz="765455"/>
            <a:r>
              <a:rPr lang="de-CH" sz="1400" dirty="0">
                <a:solidFill>
                  <a:srgbClr val="002060"/>
                </a:solidFill>
                <a:latin typeface="ITC Officina Sans Book" pitchFamily="34" charset="0"/>
                <a:cs typeface="Arial" charset="0"/>
              </a:rPr>
              <a:t>* Während der 15-20 Monate bis zur Zertifizierung. Anschliessend braucht es immer noch personelle Ressourcen, jedoch weniger (Energiebuchhaltung + 3-4 Sitzungen/Jahr).</a:t>
            </a:r>
          </a:p>
        </p:txBody>
      </p:sp>
      <p:sp>
        <p:nvSpPr>
          <p:cNvPr id="34" name="Textfeld 33">
            <a:extLst>
              <a:ext uri="{FF2B5EF4-FFF2-40B4-BE49-F238E27FC236}">
                <a16:creationId xmlns:a16="http://schemas.microsoft.com/office/drawing/2014/main" id="{2D4B7764-CC4A-3412-4655-89B9F0F8F210}"/>
              </a:ext>
            </a:extLst>
          </p:cNvPr>
          <p:cNvSpPr txBox="1"/>
          <p:nvPr/>
        </p:nvSpPr>
        <p:spPr>
          <a:xfrm>
            <a:off x="6993746" y="6218333"/>
            <a:ext cx="3616118" cy="307777"/>
          </a:xfrm>
          <a:prstGeom prst="rect">
            <a:avLst/>
          </a:prstGeom>
          <a:noFill/>
        </p:spPr>
        <p:txBody>
          <a:bodyPr wrap="none" rtlCol="0">
            <a:spAutoFit/>
          </a:bodyPr>
          <a:lstStyle/>
          <a:p>
            <a:pPr defTabSz="765455"/>
            <a:r>
              <a:rPr lang="de-CH" sz="1400" dirty="0">
                <a:solidFill>
                  <a:srgbClr val="002060"/>
                </a:solidFill>
                <a:latin typeface="ITC Officina Sans Book" pitchFamily="34" charset="0"/>
                <a:cs typeface="Arial" charset="0"/>
              </a:rPr>
              <a:t>**Annahme: Kirchgemeinde mit zwei Gebäuden</a:t>
            </a:r>
          </a:p>
        </p:txBody>
      </p:sp>
    </p:spTree>
    <p:extLst>
      <p:ext uri="{BB962C8B-B14F-4D97-AF65-F5344CB8AC3E}">
        <p14:creationId xmlns:p14="http://schemas.microsoft.com/office/powerpoint/2010/main" val="741142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B5B7803-B891-524A-A747-47946ADB322D}"/>
              </a:ext>
            </a:extLst>
          </p:cNvPr>
          <p:cNvSpPr>
            <a:spLocks noGrp="1"/>
          </p:cNvSpPr>
          <p:nvPr>
            <p:ph idx="1"/>
          </p:nvPr>
        </p:nvSpPr>
        <p:spPr/>
        <p:txBody>
          <a:bodyPr/>
          <a:lstStyle/>
          <a:p>
            <a:r>
              <a:rPr lang="de-DE" dirty="0"/>
              <a:t>Mehrwert</a:t>
            </a:r>
          </a:p>
          <a:p>
            <a:pPr lvl="1"/>
            <a:r>
              <a:rPr lang="de-DE" dirty="0"/>
              <a:t>Umfassendes System (nicht nur Einzelthemen)</a:t>
            </a:r>
          </a:p>
          <a:p>
            <a:pPr lvl="1"/>
            <a:r>
              <a:rPr lang="de-DE" dirty="0"/>
              <a:t>Bessere Dokumentation (Umweltzahlen)</a:t>
            </a:r>
          </a:p>
          <a:p>
            <a:pPr lvl="1"/>
            <a:r>
              <a:rPr lang="de-DE" dirty="0"/>
              <a:t>Tiefere Betriebskosten</a:t>
            </a:r>
          </a:p>
          <a:p>
            <a:pPr lvl="1"/>
            <a:r>
              <a:rPr lang="de-DE" dirty="0"/>
              <a:t>Neue (kirchenferne) Personen fühlen sich angesprochen</a:t>
            </a:r>
          </a:p>
          <a:p>
            <a:pPr lvl="1"/>
            <a:r>
              <a:rPr lang="de-DE" dirty="0"/>
              <a:t>Kommunikation (Imagegewinn)</a:t>
            </a:r>
          </a:p>
          <a:p>
            <a:endParaRPr lang="de-DE" dirty="0"/>
          </a:p>
          <a:p>
            <a:r>
              <a:rPr lang="de-DE" dirty="0"/>
              <a:t>Der Weg ist das Ziel!</a:t>
            </a:r>
          </a:p>
          <a:p>
            <a:pPr lvl="1"/>
            <a:r>
              <a:rPr lang="de-DE" dirty="0"/>
              <a:t>Zertifikat: Grüner </a:t>
            </a:r>
            <a:r>
              <a:rPr lang="de-DE" dirty="0" err="1"/>
              <a:t>Güggel</a:t>
            </a:r>
            <a:r>
              <a:rPr lang="de-DE" dirty="0"/>
              <a:t> (entspricht ISO 14001/EMAS)</a:t>
            </a:r>
          </a:p>
          <a:p>
            <a:pPr lvl="1"/>
            <a:r>
              <a:rPr lang="de-DE" dirty="0"/>
              <a:t>4 Jahre gültig bis zur Rezertifizierung</a:t>
            </a:r>
          </a:p>
          <a:p>
            <a:endParaRPr lang="de-CH" dirty="0"/>
          </a:p>
        </p:txBody>
      </p:sp>
      <p:sp>
        <p:nvSpPr>
          <p:cNvPr id="177154" name="Folientitel1">
            <a:extLst>
              <a:ext uri="{FF2B5EF4-FFF2-40B4-BE49-F238E27FC236}">
                <a16:creationId xmlns:a16="http://schemas.microsoft.com/office/drawing/2014/main" id="{7C4D3BFF-F843-487F-B421-45993185113E}"/>
              </a:ext>
            </a:extLst>
          </p:cNvPr>
          <p:cNvSpPr>
            <a:spLocks noGrp="1" noChangeArrowheads="1"/>
          </p:cNvSpPr>
          <p:nvPr>
            <p:ph type="title"/>
          </p:nvPr>
        </p:nvSpPr>
        <p:spPr>
          <a:noFill/>
        </p:spPr>
        <p:txBody>
          <a:bodyPr/>
          <a:lstStyle/>
          <a:p>
            <a:pPr eaLnBrk="1" hangingPunct="1"/>
            <a:r>
              <a:rPr lang="de-CH" altLang="de-DE" sz="2667">
                <a:latin typeface="ITC Officina Sans Book" pitchFamily="34" charset="0"/>
              </a:rPr>
              <a:t>Was bringt Umweltmanagement?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9E6AF922-70FA-A34E-A447-984CCEB6DC2B}"/>
              </a:ext>
            </a:extLst>
          </p:cNvPr>
          <p:cNvSpPr>
            <a:spLocks noGrp="1"/>
          </p:cNvSpPr>
          <p:nvPr>
            <p:ph type="sldNum" sz="quarter" idx="12"/>
          </p:nvPr>
        </p:nvSpPr>
        <p:spPr>
          <a:xfrm>
            <a:off x="8610600" y="6356350"/>
            <a:ext cx="2743200" cy="365125"/>
          </a:xfrm>
          <a:prstGeom prst="rect">
            <a:avLst/>
          </a:prstGeom>
          <a:ln/>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2AFC1D-F739-4574-8ADD-506A8F33F15D}" type="slidenum">
              <a:rPr lang="de-CH" altLang="de-DE" smtClean="0"/>
              <a:pPr>
                <a:defRPr/>
              </a:pPr>
              <a:t>17</a:t>
            </a:fld>
            <a:endParaRPr lang="de-DE" dirty="0"/>
          </a:p>
        </p:txBody>
      </p:sp>
      <p:sp>
        <p:nvSpPr>
          <p:cNvPr id="2" name="Titel 1">
            <a:extLst>
              <a:ext uri="{FF2B5EF4-FFF2-40B4-BE49-F238E27FC236}">
                <a16:creationId xmlns:a16="http://schemas.microsoft.com/office/drawing/2014/main" id="{0091E19C-C6F6-6747-BA73-45986B46CDE7}"/>
              </a:ext>
            </a:extLst>
          </p:cNvPr>
          <p:cNvSpPr>
            <a:spLocks noGrp="1"/>
          </p:cNvSpPr>
          <p:nvPr>
            <p:ph type="title"/>
          </p:nvPr>
        </p:nvSpPr>
        <p:spPr/>
        <p:txBody>
          <a:bodyPr/>
          <a:lstStyle/>
          <a:p>
            <a:r>
              <a:rPr lang="de-DE" dirty="0"/>
              <a:t>Gemeinsam ist es möglich, denn...</a:t>
            </a:r>
          </a:p>
        </p:txBody>
      </p:sp>
      <p:pic>
        <p:nvPicPr>
          <p:cNvPr id="7" name="Inhaltsplatzhalter 6">
            <a:extLst>
              <a:ext uri="{FF2B5EF4-FFF2-40B4-BE49-F238E27FC236}">
                <a16:creationId xmlns:a16="http://schemas.microsoft.com/office/drawing/2014/main" id="{5266E2E4-ADEB-7E45-9FF3-7A476FE3A171}"/>
              </a:ext>
            </a:extLst>
          </p:cNvPr>
          <p:cNvPicPr>
            <a:picLocks noGrp="1" noChangeAspect="1"/>
          </p:cNvPicPr>
          <p:nvPr>
            <p:ph sz="half" idx="4294967295"/>
          </p:nvPr>
        </p:nvPicPr>
        <p:blipFill rotWithShape="1">
          <a:blip r:embed="rId3"/>
          <a:srcRect t="15487"/>
          <a:stretch/>
        </p:blipFill>
        <p:spPr>
          <a:xfrm>
            <a:off x="3128682" y="1375162"/>
            <a:ext cx="5262562" cy="2501900"/>
          </a:xfrm>
        </p:spPr>
      </p:pic>
      <p:pic>
        <p:nvPicPr>
          <p:cNvPr id="8" name="Grafik 7">
            <a:extLst>
              <a:ext uri="{FF2B5EF4-FFF2-40B4-BE49-F238E27FC236}">
                <a16:creationId xmlns:a16="http://schemas.microsoft.com/office/drawing/2014/main" id="{679A110B-8038-A543-86D2-C1BB4DAB872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3572234" y="3877062"/>
            <a:ext cx="5047531" cy="2747022"/>
          </a:xfrm>
          <a:prstGeom prst="rect">
            <a:avLst/>
          </a:prstGeom>
        </p:spPr>
      </p:pic>
    </p:spTree>
    <p:extLst>
      <p:ext uri="{BB962C8B-B14F-4D97-AF65-F5344CB8AC3E}">
        <p14:creationId xmlns:p14="http://schemas.microsoft.com/office/powerpoint/2010/main" val="111139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5E6840C-BF5F-5D7B-48B6-85A1BCA5AF34}"/>
              </a:ext>
            </a:extLst>
          </p:cNvPr>
          <p:cNvSpPr>
            <a:spLocks noGrp="1"/>
          </p:cNvSpPr>
          <p:nvPr>
            <p:ph type="title"/>
          </p:nvPr>
        </p:nvSpPr>
        <p:spPr/>
        <p:txBody>
          <a:bodyPr/>
          <a:lstStyle/>
          <a:p>
            <a:r>
              <a:rPr lang="de-CH" dirty="0"/>
              <a:t>Der Grüne </a:t>
            </a:r>
            <a:r>
              <a:rPr lang="de-CH" dirty="0" err="1"/>
              <a:t>Güggel</a:t>
            </a:r>
            <a:r>
              <a:rPr lang="de-CH" dirty="0"/>
              <a:t> … </a:t>
            </a:r>
          </a:p>
        </p:txBody>
      </p:sp>
      <p:pic>
        <p:nvPicPr>
          <p:cNvPr id="6" name="Picture 2" descr="X:\22_UMS Kirchen\02_UL Grüner Güggel\Fotos\Kommunikation\20130708-Grüne Güggel Kirche Bülach-18.jpg">
            <a:extLst>
              <a:ext uri="{FF2B5EF4-FFF2-40B4-BE49-F238E27FC236}">
                <a16:creationId xmlns:a16="http://schemas.microsoft.com/office/drawing/2014/main" id="{368E0AFE-9B22-0F84-96F0-4287EBA19FD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83499" y="1035570"/>
            <a:ext cx="8316574" cy="55446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FFE2E6C1-DE8E-2E94-5E60-DD5B772B8ECF}"/>
              </a:ext>
            </a:extLst>
          </p:cNvPr>
          <p:cNvSpPr txBox="1">
            <a:spLocks noChangeArrowheads="1"/>
          </p:cNvSpPr>
          <p:nvPr/>
        </p:nvSpPr>
        <p:spPr>
          <a:xfrm>
            <a:off x="2291927" y="2315075"/>
            <a:ext cx="4500847" cy="644179"/>
          </a:xfrm>
          <a:prstGeom prst="rect">
            <a:avLst/>
          </a:prstGeom>
        </p:spPr>
        <p:txBody>
          <a:bodyPr vert="horz" lIns="72009" tIns="36005" rIns="72009" bIns="36005"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de-DE" altLang="de-DE" sz="2100" dirty="0">
                <a:solidFill>
                  <a:prstClr val="white"/>
                </a:solidFill>
                <a:effectLst>
                  <a:outerShdw blurRad="38100" dist="38100" dir="2700000" algn="tl">
                    <a:srgbClr val="000000">
                      <a:alpha val="43137"/>
                    </a:srgbClr>
                  </a:outerShdw>
                </a:effectLst>
                <a:latin typeface="ITC Officina Sans Book" panose="020B0500000000000000" pitchFamily="34" charset="0"/>
                <a:cs typeface="Arial" panose="020B0604020202020204" pitchFamily="34" charset="0"/>
              </a:rPr>
              <a:t>… ist ein speziell für Kirchgemeinden entwickeltes Umweltmanagementsystem</a:t>
            </a:r>
          </a:p>
        </p:txBody>
      </p:sp>
    </p:spTree>
    <p:extLst>
      <p:ext uri="{BB962C8B-B14F-4D97-AF65-F5344CB8AC3E}">
        <p14:creationId xmlns:p14="http://schemas.microsoft.com/office/powerpoint/2010/main" val="221101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7E410-DA39-123D-5381-B495ED4CAE6F}"/>
              </a:ext>
            </a:extLst>
          </p:cNvPr>
          <p:cNvSpPr>
            <a:spLocks noGrp="1"/>
          </p:cNvSpPr>
          <p:nvPr>
            <p:ph type="title"/>
          </p:nvPr>
        </p:nvSpPr>
        <p:spPr/>
        <p:txBody>
          <a:bodyPr/>
          <a:lstStyle/>
          <a:p>
            <a:r>
              <a:rPr lang="de-CH" altLang="de-DE" sz="2800" b="1" kern="0" dirty="0">
                <a:latin typeface="ITC Officina Sans Book" panose="020B0500000000000000" pitchFamily="34" charset="0"/>
              </a:rPr>
              <a:t>Ein Umweltmanagementsystem (UMS) mit 10 Schritten </a:t>
            </a:r>
            <a:endParaRPr lang="de-CH" dirty="0"/>
          </a:p>
        </p:txBody>
      </p:sp>
      <p:pic>
        <p:nvPicPr>
          <p:cNvPr id="3" name="Grafik 2">
            <a:extLst>
              <a:ext uri="{FF2B5EF4-FFF2-40B4-BE49-F238E27FC236}">
                <a16:creationId xmlns:a16="http://schemas.microsoft.com/office/drawing/2014/main" id="{EE2CF79C-CD1F-37BD-4EA7-9BB2ED4D7C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916" y="1013254"/>
            <a:ext cx="8939511" cy="6091138"/>
          </a:xfrm>
          <a:prstGeom prst="rect">
            <a:avLst/>
          </a:prstGeom>
        </p:spPr>
      </p:pic>
      <p:pic>
        <p:nvPicPr>
          <p:cNvPr id="4" name="Grafik 5">
            <a:extLst>
              <a:ext uri="{FF2B5EF4-FFF2-40B4-BE49-F238E27FC236}">
                <a16:creationId xmlns:a16="http://schemas.microsoft.com/office/drawing/2014/main" id="{13BC9119-A8F6-BAA4-9B24-3530DB392736}"/>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583499" y="1722238"/>
            <a:ext cx="2486978" cy="248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10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90C5F531-392D-61DC-14DE-FEA47AD9E895}"/>
              </a:ext>
            </a:extLst>
          </p:cNvPr>
          <p:cNvSpPr>
            <a:spLocks noGrp="1"/>
          </p:cNvSpPr>
          <p:nvPr>
            <p:ph sz="half" idx="2"/>
          </p:nvPr>
        </p:nvSpPr>
        <p:spPr/>
        <p:txBody>
          <a:bodyPr>
            <a:normAutofit/>
          </a:bodyPr>
          <a:lstStyle/>
          <a:p>
            <a:r>
              <a:rPr lang="de-DE" dirty="0"/>
              <a:t>Der Hahn als christliches Symbol steht für den Weckruf, der uns an</a:t>
            </a:r>
            <a:br>
              <a:rPr lang="de-DE" dirty="0"/>
            </a:br>
            <a:r>
              <a:rPr lang="de-DE" dirty="0"/>
              <a:t>die ökologische Verantwortung der Kirche erinnert.</a:t>
            </a:r>
          </a:p>
          <a:p>
            <a:r>
              <a:rPr lang="de-DE" dirty="0"/>
              <a:t>Auf vielen Kirchtürmen ist hierzulande ein Hahn zu finden.</a:t>
            </a:r>
          </a:p>
          <a:p>
            <a:r>
              <a:rPr lang="de-DE" dirty="0"/>
              <a:t>«Grün» steht für die uns umgebende Natur und Umwelt.</a:t>
            </a:r>
          </a:p>
        </p:txBody>
      </p:sp>
      <p:sp>
        <p:nvSpPr>
          <p:cNvPr id="3" name="Titel 2">
            <a:extLst>
              <a:ext uri="{FF2B5EF4-FFF2-40B4-BE49-F238E27FC236}">
                <a16:creationId xmlns:a16="http://schemas.microsoft.com/office/drawing/2014/main" id="{9990AC5F-8C70-09CF-9EF4-1C05911DDC9D}"/>
              </a:ext>
            </a:extLst>
          </p:cNvPr>
          <p:cNvSpPr>
            <a:spLocks noGrp="1"/>
          </p:cNvSpPr>
          <p:nvPr>
            <p:ph type="title"/>
          </p:nvPr>
        </p:nvSpPr>
        <p:spPr/>
        <p:txBody>
          <a:bodyPr/>
          <a:lstStyle/>
          <a:p>
            <a:r>
              <a:rPr lang="de-CH" dirty="0"/>
              <a:t>UMS Grüner </a:t>
            </a:r>
            <a:r>
              <a:rPr lang="de-CH" dirty="0" err="1"/>
              <a:t>Güggel</a:t>
            </a:r>
            <a:endParaRPr lang="de-CH" dirty="0"/>
          </a:p>
        </p:txBody>
      </p:sp>
      <p:pic>
        <p:nvPicPr>
          <p:cNvPr id="6" name="Picture 2" descr="GRÜNE_GOCKEL_HKS 63 Kopie">
            <a:extLst>
              <a:ext uri="{FF2B5EF4-FFF2-40B4-BE49-F238E27FC236}">
                <a16:creationId xmlns:a16="http://schemas.microsoft.com/office/drawing/2014/main" id="{CE0E6B42-481B-12CD-17DF-2010B457041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3499" y="1844677"/>
            <a:ext cx="2611438"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ergruenehahn schriftzug zukunft rgb Kopie">
            <a:extLst>
              <a:ext uri="{FF2B5EF4-FFF2-40B4-BE49-F238E27FC236}">
                <a16:creationId xmlns:a16="http://schemas.microsoft.com/office/drawing/2014/main" id="{6BB99003-CFCD-90D1-0D49-0EECD7D822D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l="17751"/>
          <a:stretch>
            <a:fillRect/>
          </a:stretch>
        </p:blipFill>
        <p:spPr bwMode="auto">
          <a:xfrm>
            <a:off x="3174175" y="4860926"/>
            <a:ext cx="38528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076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Abgerundetes Rechteck 2">
            <a:extLst>
              <a:ext uri="{FF2B5EF4-FFF2-40B4-BE49-F238E27FC236}">
                <a16:creationId xmlns:a16="http://schemas.microsoft.com/office/drawing/2014/main" id="{5D85816E-680D-466C-86EE-B7736CAD1BDA}"/>
              </a:ext>
            </a:extLst>
          </p:cNvPr>
          <p:cNvSpPr>
            <a:spLocks noChangeArrowheads="1"/>
          </p:cNvSpPr>
          <p:nvPr/>
        </p:nvSpPr>
        <p:spPr bwMode="auto">
          <a:xfrm>
            <a:off x="2279651" y="1555752"/>
            <a:ext cx="4032250" cy="3673475"/>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800"/>
          </a:p>
        </p:txBody>
      </p:sp>
      <p:sp>
        <p:nvSpPr>
          <p:cNvPr id="136196" name="Abgerundetes Rechteck 8">
            <a:extLst>
              <a:ext uri="{FF2B5EF4-FFF2-40B4-BE49-F238E27FC236}">
                <a16:creationId xmlns:a16="http://schemas.microsoft.com/office/drawing/2014/main" id="{65B91A45-1F90-48F7-92B2-0F795F72513D}"/>
              </a:ext>
            </a:extLst>
          </p:cNvPr>
          <p:cNvSpPr>
            <a:spLocks noChangeArrowheads="1"/>
          </p:cNvSpPr>
          <p:nvPr/>
        </p:nvSpPr>
        <p:spPr bwMode="auto">
          <a:xfrm>
            <a:off x="2260601" y="3462338"/>
            <a:ext cx="1647825" cy="1989137"/>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800"/>
          </a:p>
        </p:txBody>
      </p:sp>
      <p:sp>
        <p:nvSpPr>
          <p:cNvPr id="136197" name="Folientitel1">
            <a:extLst>
              <a:ext uri="{FF2B5EF4-FFF2-40B4-BE49-F238E27FC236}">
                <a16:creationId xmlns:a16="http://schemas.microsoft.com/office/drawing/2014/main" id="{D037F349-CB08-4D84-A6BB-26A5433AB2B2}"/>
              </a:ext>
            </a:extLst>
          </p:cNvPr>
          <p:cNvSpPr>
            <a:spLocks noGrp="1" noChangeArrowheads="1"/>
          </p:cNvSpPr>
          <p:nvPr>
            <p:ph type="title"/>
          </p:nvPr>
        </p:nvSpPr>
        <p:spPr>
          <a:noFill/>
        </p:spPr>
        <p:txBody>
          <a:bodyPr/>
          <a:lstStyle/>
          <a:p>
            <a:pPr eaLnBrk="1" hangingPunct="1"/>
            <a:r>
              <a:rPr lang="de-CH" altLang="de-DE" sz="2667" dirty="0">
                <a:latin typeface="ITC Officina Sans Book" pitchFamily="34" charset="0"/>
              </a:rPr>
              <a:t>1. Schritt</a:t>
            </a:r>
          </a:p>
        </p:txBody>
      </p:sp>
      <p:pic>
        <p:nvPicPr>
          <p:cNvPr id="136198" name="Grafik 5">
            <a:extLst>
              <a:ext uri="{FF2B5EF4-FFF2-40B4-BE49-F238E27FC236}">
                <a16:creationId xmlns:a16="http://schemas.microsoft.com/office/drawing/2014/main" id="{5950F198-96E6-4A9B-8BBB-CBC903D6FAA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16275" y="1628775"/>
            <a:ext cx="23685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9" name="Rectangle 5">
            <a:extLst>
              <a:ext uri="{FF2B5EF4-FFF2-40B4-BE49-F238E27FC236}">
                <a16:creationId xmlns:a16="http://schemas.microsoft.com/office/drawing/2014/main" id="{2FE370C0-AB9F-4541-BA7B-F605BBA56B9F}"/>
              </a:ext>
            </a:extLst>
          </p:cNvPr>
          <p:cNvSpPr>
            <a:spLocks noChangeArrowheads="1"/>
          </p:cNvSpPr>
          <p:nvPr/>
        </p:nvSpPr>
        <p:spPr bwMode="auto">
          <a:xfrm>
            <a:off x="5087940" y="6200777"/>
            <a:ext cx="3529012" cy="323850"/>
          </a:xfrm>
          <a:prstGeom prst="rect">
            <a:avLst/>
          </a:prstGeom>
          <a:noFill/>
          <a:ln w="25400">
            <a:solidFill>
              <a:srgbClr val="CC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CH" altLang="de-DE" sz="1800"/>
          </a:p>
        </p:txBody>
      </p:sp>
      <p:pic>
        <p:nvPicPr>
          <p:cNvPr id="8" name="Grafik 7">
            <a:extLst>
              <a:ext uri="{FF2B5EF4-FFF2-40B4-BE49-F238E27FC236}">
                <a16:creationId xmlns:a16="http://schemas.microsoft.com/office/drawing/2014/main" id="{1809A6EC-5B78-40F6-9E62-4AE4AE8032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1204" y="1247943"/>
            <a:ext cx="8883868" cy="6053224"/>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Abgerundetes Rechteck 2">
            <a:extLst>
              <a:ext uri="{FF2B5EF4-FFF2-40B4-BE49-F238E27FC236}">
                <a16:creationId xmlns:a16="http://schemas.microsoft.com/office/drawing/2014/main" id="{65CC700F-EC91-4A22-A6C8-CD9BB0989658}"/>
              </a:ext>
            </a:extLst>
          </p:cNvPr>
          <p:cNvSpPr>
            <a:spLocks noChangeArrowheads="1"/>
          </p:cNvSpPr>
          <p:nvPr/>
        </p:nvSpPr>
        <p:spPr bwMode="auto">
          <a:xfrm>
            <a:off x="2279651" y="1555752"/>
            <a:ext cx="4032250" cy="3673475"/>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800"/>
          </a:p>
        </p:txBody>
      </p:sp>
      <p:sp>
        <p:nvSpPr>
          <p:cNvPr id="137220" name="Abgerundetes Rechteck 8">
            <a:extLst>
              <a:ext uri="{FF2B5EF4-FFF2-40B4-BE49-F238E27FC236}">
                <a16:creationId xmlns:a16="http://schemas.microsoft.com/office/drawing/2014/main" id="{C314DBC0-06BD-4987-BC43-1E172778DC3F}"/>
              </a:ext>
            </a:extLst>
          </p:cNvPr>
          <p:cNvSpPr>
            <a:spLocks noChangeArrowheads="1"/>
          </p:cNvSpPr>
          <p:nvPr/>
        </p:nvSpPr>
        <p:spPr bwMode="auto">
          <a:xfrm>
            <a:off x="2260601" y="3462338"/>
            <a:ext cx="1647825" cy="1989137"/>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800"/>
          </a:p>
        </p:txBody>
      </p:sp>
      <p:sp>
        <p:nvSpPr>
          <p:cNvPr id="137221" name="Folientitel1">
            <a:extLst>
              <a:ext uri="{FF2B5EF4-FFF2-40B4-BE49-F238E27FC236}">
                <a16:creationId xmlns:a16="http://schemas.microsoft.com/office/drawing/2014/main" id="{13D0015B-AAD6-4BE3-8677-7177E208DCC4}"/>
              </a:ext>
            </a:extLst>
          </p:cNvPr>
          <p:cNvSpPr>
            <a:spLocks noGrp="1" noChangeArrowheads="1"/>
          </p:cNvSpPr>
          <p:nvPr>
            <p:ph type="title"/>
          </p:nvPr>
        </p:nvSpPr>
        <p:spPr>
          <a:noFill/>
        </p:spPr>
        <p:txBody>
          <a:bodyPr/>
          <a:lstStyle/>
          <a:p>
            <a:pPr eaLnBrk="1" hangingPunct="1"/>
            <a:r>
              <a:rPr lang="de-CH" altLang="de-DE" sz="2667" dirty="0">
                <a:latin typeface="ITC Officina Sans Book" pitchFamily="34" charset="0"/>
              </a:rPr>
              <a:t>2. Schritt</a:t>
            </a:r>
          </a:p>
        </p:txBody>
      </p:sp>
      <p:pic>
        <p:nvPicPr>
          <p:cNvPr id="137222" name="Grafik 5">
            <a:extLst>
              <a:ext uri="{FF2B5EF4-FFF2-40B4-BE49-F238E27FC236}">
                <a16:creationId xmlns:a16="http://schemas.microsoft.com/office/drawing/2014/main" id="{5204DA18-DC7C-4D03-A5A1-FE6E742E831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16275" y="1628775"/>
            <a:ext cx="23685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3" name="Rectangle 5">
            <a:extLst>
              <a:ext uri="{FF2B5EF4-FFF2-40B4-BE49-F238E27FC236}">
                <a16:creationId xmlns:a16="http://schemas.microsoft.com/office/drawing/2014/main" id="{76C304A7-B41D-442F-9083-247BC5D3CCC6}"/>
              </a:ext>
            </a:extLst>
          </p:cNvPr>
          <p:cNvSpPr>
            <a:spLocks noChangeArrowheads="1"/>
          </p:cNvSpPr>
          <p:nvPr/>
        </p:nvSpPr>
        <p:spPr bwMode="auto">
          <a:xfrm>
            <a:off x="5735640" y="5805489"/>
            <a:ext cx="3529012" cy="323850"/>
          </a:xfrm>
          <a:prstGeom prst="rect">
            <a:avLst/>
          </a:prstGeom>
          <a:noFill/>
          <a:ln w="25400">
            <a:solidFill>
              <a:srgbClr val="CC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CH" altLang="de-DE" sz="1800"/>
          </a:p>
        </p:txBody>
      </p:sp>
      <p:pic>
        <p:nvPicPr>
          <p:cNvPr id="3" name="Grafik 2" descr="Ein Bild, das Text, Person, drinnen, Boden enthält.&#10;&#10;Automatisch generierte Beschreibung">
            <a:extLst>
              <a:ext uri="{FF2B5EF4-FFF2-40B4-BE49-F238E27FC236}">
                <a16:creationId xmlns:a16="http://schemas.microsoft.com/office/drawing/2014/main" id="{D42B6C02-3BC0-4811-86F5-CAF02E4967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436274">
            <a:off x="2412449" y="1503497"/>
            <a:ext cx="3557679" cy="2668259"/>
          </a:xfrm>
          <a:prstGeom prst="rect">
            <a:avLst/>
          </a:prstGeom>
        </p:spPr>
      </p:pic>
      <p:pic>
        <p:nvPicPr>
          <p:cNvPr id="9" name="Grafik 8">
            <a:extLst>
              <a:ext uri="{FF2B5EF4-FFF2-40B4-BE49-F238E27FC236}">
                <a16:creationId xmlns:a16="http://schemas.microsoft.com/office/drawing/2014/main" id="{C2B09736-FFBE-46DB-8B64-1CABDC49C9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1204" y="1264568"/>
            <a:ext cx="8883868" cy="6053224"/>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Abgerundetes Rechteck 2">
            <a:extLst>
              <a:ext uri="{FF2B5EF4-FFF2-40B4-BE49-F238E27FC236}">
                <a16:creationId xmlns:a16="http://schemas.microsoft.com/office/drawing/2014/main" id="{93F92A23-3860-4865-A7F9-3AB4CF673790}"/>
              </a:ext>
            </a:extLst>
          </p:cNvPr>
          <p:cNvSpPr>
            <a:spLocks noChangeArrowheads="1"/>
          </p:cNvSpPr>
          <p:nvPr/>
        </p:nvSpPr>
        <p:spPr bwMode="auto">
          <a:xfrm>
            <a:off x="2279651" y="1555752"/>
            <a:ext cx="4032250" cy="3673475"/>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800"/>
          </a:p>
        </p:txBody>
      </p:sp>
      <p:sp>
        <p:nvSpPr>
          <p:cNvPr id="139268" name="Abgerundetes Rechteck 8">
            <a:extLst>
              <a:ext uri="{FF2B5EF4-FFF2-40B4-BE49-F238E27FC236}">
                <a16:creationId xmlns:a16="http://schemas.microsoft.com/office/drawing/2014/main" id="{19B35819-F25C-4685-AFD2-A1E365E1153A}"/>
              </a:ext>
            </a:extLst>
          </p:cNvPr>
          <p:cNvSpPr>
            <a:spLocks noChangeArrowheads="1"/>
          </p:cNvSpPr>
          <p:nvPr/>
        </p:nvSpPr>
        <p:spPr bwMode="auto">
          <a:xfrm>
            <a:off x="2260601" y="3462338"/>
            <a:ext cx="1647825" cy="1989137"/>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800"/>
          </a:p>
        </p:txBody>
      </p:sp>
      <p:sp>
        <p:nvSpPr>
          <p:cNvPr id="139269" name="Folientitel1">
            <a:extLst>
              <a:ext uri="{FF2B5EF4-FFF2-40B4-BE49-F238E27FC236}">
                <a16:creationId xmlns:a16="http://schemas.microsoft.com/office/drawing/2014/main" id="{5DBC8EFF-BCC6-441C-8DE2-755E085795DB}"/>
              </a:ext>
            </a:extLst>
          </p:cNvPr>
          <p:cNvSpPr>
            <a:spLocks noGrp="1" noChangeArrowheads="1"/>
          </p:cNvSpPr>
          <p:nvPr>
            <p:ph type="title"/>
          </p:nvPr>
        </p:nvSpPr>
        <p:spPr>
          <a:noFill/>
        </p:spPr>
        <p:txBody>
          <a:bodyPr/>
          <a:lstStyle/>
          <a:p>
            <a:pPr eaLnBrk="1" hangingPunct="1"/>
            <a:r>
              <a:rPr lang="de-CH" altLang="de-DE" sz="2667" dirty="0">
                <a:latin typeface="ITC Officina Sans Book" pitchFamily="34" charset="0"/>
              </a:rPr>
              <a:t>3. Schritt</a:t>
            </a:r>
          </a:p>
        </p:txBody>
      </p:sp>
      <p:sp>
        <p:nvSpPr>
          <p:cNvPr id="139271" name="Rectangle 5">
            <a:extLst>
              <a:ext uri="{FF2B5EF4-FFF2-40B4-BE49-F238E27FC236}">
                <a16:creationId xmlns:a16="http://schemas.microsoft.com/office/drawing/2014/main" id="{69EA6A68-1B94-4364-8688-91C1B95E0182}"/>
              </a:ext>
            </a:extLst>
          </p:cNvPr>
          <p:cNvSpPr>
            <a:spLocks noChangeArrowheads="1"/>
          </p:cNvSpPr>
          <p:nvPr/>
        </p:nvSpPr>
        <p:spPr bwMode="auto">
          <a:xfrm>
            <a:off x="6065840" y="5430840"/>
            <a:ext cx="3529012" cy="323850"/>
          </a:xfrm>
          <a:prstGeom prst="rect">
            <a:avLst/>
          </a:prstGeom>
          <a:noFill/>
          <a:ln w="25400">
            <a:solidFill>
              <a:srgbClr val="CC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CH" altLang="de-DE" sz="1800"/>
          </a:p>
        </p:txBody>
      </p:sp>
      <p:grpSp>
        <p:nvGrpSpPr>
          <p:cNvPr id="8" name="Gruppieren 7">
            <a:extLst>
              <a:ext uri="{FF2B5EF4-FFF2-40B4-BE49-F238E27FC236}">
                <a16:creationId xmlns:a16="http://schemas.microsoft.com/office/drawing/2014/main" id="{55EEE793-E595-4040-A6E2-F39C42B6A83A}"/>
              </a:ext>
            </a:extLst>
          </p:cNvPr>
          <p:cNvGrpSpPr/>
          <p:nvPr/>
        </p:nvGrpSpPr>
        <p:grpSpPr>
          <a:xfrm>
            <a:off x="2600402" y="1385293"/>
            <a:ext cx="2604071" cy="3552446"/>
            <a:chOff x="1254125" y="2703513"/>
            <a:chExt cx="2635250" cy="3819524"/>
          </a:xfrm>
        </p:grpSpPr>
        <p:pic>
          <p:nvPicPr>
            <p:cNvPr id="9" name="Grafik 2">
              <a:extLst>
                <a:ext uri="{FF2B5EF4-FFF2-40B4-BE49-F238E27FC236}">
                  <a16:creationId xmlns:a16="http://schemas.microsoft.com/office/drawing/2014/main" id="{A56DE1CD-6188-4DC4-9D2A-2E4A7578751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54125" y="2703513"/>
              <a:ext cx="263525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
              <a:extLst>
                <a:ext uri="{FF2B5EF4-FFF2-40B4-BE49-F238E27FC236}">
                  <a16:creationId xmlns:a16="http://schemas.microsoft.com/office/drawing/2014/main" id="{0CF3F4A5-2396-42B4-9F44-93A082C84AD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54125" y="3744912"/>
              <a:ext cx="263525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Grafik 10">
            <a:extLst>
              <a:ext uri="{FF2B5EF4-FFF2-40B4-BE49-F238E27FC236}">
                <a16:creationId xmlns:a16="http://schemas.microsoft.com/office/drawing/2014/main" id="{90B6B7E6-A21E-4CDC-9043-8EFF903626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1204" y="1264568"/>
            <a:ext cx="8883868" cy="6053224"/>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Abgerundetes Rechteck 2">
            <a:extLst>
              <a:ext uri="{FF2B5EF4-FFF2-40B4-BE49-F238E27FC236}">
                <a16:creationId xmlns:a16="http://schemas.microsoft.com/office/drawing/2014/main" id="{617ABC1D-1EEA-4C64-A3F9-88610B063B0D}"/>
              </a:ext>
            </a:extLst>
          </p:cNvPr>
          <p:cNvSpPr>
            <a:spLocks noChangeArrowheads="1"/>
          </p:cNvSpPr>
          <p:nvPr/>
        </p:nvSpPr>
        <p:spPr bwMode="auto">
          <a:xfrm>
            <a:off x="2279651" y="1555752"/>
            <a:ext cx="4032250" cy="3673475"/>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800"/>
          </a:p>
        </p:txBody>
      </p:sp>
      <p:sp>
        <p:nvSpPr>
          <p:cNvPr id="148484" name="Abgerundetes Rechteck 8">
            <a:extLst>
              <a:ext uri="{FF2B5EF4-FFF2-40B4-BE49-F238E27FC236}">
                <a16:creationId xmlns:a16="http://schemas.microsoft.com/office/drawing/2014/main" id="{322F9F69-0457-4146-9B8E-2AB4490C4D1B}"/>
              </a:ext>
            </a:extLst>
          </p:cNvPr>
          <p:cNvSpPr>
            <a:spLocks noChangeArrowheads="1"/>
          </p:cNvSpPr>
          <p:nvPr/>
        </p:nvSpPr>
        <p:spPr bwMode="auto">
          <a:xfrm>
            <a:off x="2260601" y="3462338"/>
            <a:ext cx="1647825" cy="1989137"/>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800"/>
          </a:p>
        </p:txBody>
      </p:sp>
      <p:sp>
        <p:nvSpPr>
          <p:cNvPr id="148485" name="Folientitel1">
            <a:extLst>
              <a:ext uri="{FF2B5EF4-FFF2-40B4-BE49-F238E27FC236}">
                <a16:creationId xmlns:a16="http://schemas.microsoft.com/office/drawing/2014/main" id="{8C9E7C51-77F0-49E9-BC0D-22A48703CAEE}"/>
              </a:ext>
            </a:extLst>
          </p:cNvPr>
          <p:cNvSpPr>
            <a:spLocks noGrp="1" noChangeArrowheads="1"/>
          </p:cNvSpPr>
          <p:nvPr>
            <p:ph type="title"/>
          </p:nvPr>
        </p:nvSpPr>
        <p:spPr>
          <a:noFill/>
        </p:spPr>
        <p:txBody>
          <a:bodyPr/>
          <a:lstStyle/>
          <a:p>
            <a:pPr eaLnBrk="1" hangingPunct="1"/>
            <a:r>
              <a:rPr lang="de-CH" altLang="de-DE" sz="2667" dirty="0">
                <a:latin typeface="ITC Officina Sans Book" pitchFamily="34" charset="0"/>
              </a:rPr>
              <a:t>4. Schritt</a:t>
            </a:r>
          </a:p>
        </p:txBody>
      </p:sp>
      <p:sp>
        <p:nvSpPr>
          <p:cNvPr id="148486" name="Rectangle 5">
            <a:extLst>
              <a:ext uri="{FF2B5EF4-FFF2-40B4-BE49-F238E27FC236}">
                <a16:creationId xmlns:a16="http://schemas.microsoft.com/office/drawing/2014/main" id="{7185EF83-0F42-417D-9A5A-71D6B5D148F6}"/>
              </a:ext>
            </a:extLst>
          </p:cNvPr>
          <p:cNvSpPr>
            <a:spLocks noChangeArrowheads="1"/>
          </p:cNvSpPr>
          <p:nvPr/>
        </p:nvSpPr>
        <p:spPr bwMode="auto">
          <a:xfrm>
            <a:off x="6330950" y="5099051"/>
            <a:ext cx="3527425" cy="323850"/>
          </a:xfrm>
          <a:prstGeom prst="rect">
            <a:avLst/>
          </a:prstGeom>
          <a:noFill/>
          <a:ln w="25400">
            <a:solidFill>
              <a:srgbClr val="CC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CH" altLang="de-DE" sz="1800"/>
          </a:p>
        </p:txBody>
      </p:sp>
      <p:pic>
        <p:nvPicPr>
          <p:cNvPr id="148487" name="Grafik 3" descr="Ein Bild, das Zeichnung enthält.&#10;&#10;Automatisch generierte Beschreibung">
            <a:extLst>
              <a:ext uri="{FF2B5EF4-FFF2-40B4-BE49-F238E27FC236}">
                <a16:creationId xmlns:a16="http://schemas.microsoft.com/office/drawing/2014/main" id="{D4022EE8-7232-44CF-9301-77B31FA36B6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1" y="2032001"/>
            <a:ext cx="3146425"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8" name="Grafik 5" descr="Ein Bild, das Zeichnung enthält.&#10;&#10;Automatisch generierte Beschreibung">
            <a:extLst>
              <a:ext uri="{FF2B5EF4-FFF2-40B4-BE49-F238E27FC236}">
                <a16:creationId xmlns:a16="http://schemas.microsoft.com/office/drawing/2014/main" id="{5EE2AFA0-93CA-488E-AB67-DBBE255EE75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60602" y="1704975"/>
            <a:ext cx="15843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a:extLst>
              <a:ext uri="{FF2B5EF4-FFF2-40B4-BE49-F238E27FC236}">
                <a16:creationId xmlns:a16="http://schemas.microsoft.com/office/drawing/2014/main" id="{5C9C6357-4717-47A1-8412-4D2A5A253A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1204" y="1264568"/>
            <a:ext cx="8883868" cy="6053224"/>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EE26A91F-16F0-B279-5091-4539391FAE65}"/>
              </a:ext>
            </a:extLst>
          </p:cNvPr>
          <p:cNvSpPr>
            <a:spLocks noGrp="1"/>
          </p:cNvSpPr>
          <p:nvPr>
            <p:ph type="body" idx="1"/>
          </p:nvPr>
        </p:nvSpPr>
        <p:spPr>
          <a:xfrm>
            <a:off x="1583499" y="2746774"/>
            <a:ext cx="8448939" cy="639762"/>
          </a:xfrm>
        </p:spPr>
        <p:txBody>
          <a:bodyPr/>
          <a:lstStyle/>
          <a:p>
            <a:r>
              <a:rPr lang="de-CH" altLang="de-DE" dirty="0">
                <a:solidFill>
                  <a:srgbClr val="000066"/>
                </a:solidFill>
              </a:rPr>
              <a:t>D</a:t>
            </a:r>
            <a:r>
              <a:rPr kumimoji="0" lang="de-CH" altLang="de-DE" sz="2000" i="0" u="none" strike="noStrike" kern="0" cap="none" spc="0" normalizeH="0" baseline="0" noProof="0" dirty="0" err="1">
                <a:ln>
                  <a:noFill/>
                </a:ln>
                <a:solidFill>
                  <a:srgbClr val="000066"/>
                </a:solidFill>
                <a:effectLst/>
                <a:uLnTx/>
                <a:uFillTx/>
              </a:rPr>
              <a:t>as</a:t>
            </a:r>
            <a:r>
              <a:rPr kumimoji="0" lang="de-CH" altLang="de-DE" sz="2000" i="0" u="none" strike="noStrike" kern="0" cap="none" spc="0" normalizeH="0" baseline="0" noProof="0" dirty="0">
                <a:ln>
                  <a:noFill/>
                </a:ln>
                <a:solidFill>
                  <a:srgbClr val="000066"/>
                </a:solidFill>
                <a:effectLst/>
                <a:uLnTx/>
                <a:uFillTx/>
              </a:rPr>
              <a:t> grüne Datenkonto – </a:t>
            </a:r>
            <a:r>
              <a:rPr kumimoji="0" lang="de-CH" sz="2000" i="0" u="none" strike="noStrike" kern="0" cap="none" spc="0" normalizeH="0" baseline="0" noProof="0" dirty="0">
                <a:ln>
                  <a:noFill/>
                </a:ln>
                <a:solidFill>
                  <a:srgbClr val="000066"/>
                </a:solidFill>
                <a:effectLst/>
                <a:uLnTx/>
                <a:uFillTx/>
              </a:rPr>
              <a:t>eines für alles</a:t>
            </a:r>
            <a:endParaRPr kumimoji="0" lang="de-CH" sz="1400" i="0" u="none" strike="noStrike" kern="1200" cap="none" spc="0" normalizeH="0" baseline="0" noProof="0" dirty="0">
              <a:ln>
                <a:noFill/>
              </a:ln>
              <a:solidFill>
                <a:srgbClr val="000000"/>
              </a:solidFill>
              <a:effectLst/>
              <a:uLnTx/>
              <a:uFillTx/>
              <a:latin typeface="Arial" panose="020B0604020202020204" pitchFamily="34" charset="0"/>
            </a:endParaRPr>
          </a:p>
          <a:p>
            <a:endParaRPr lang="de-CH" dirty="0"/>
          </a:p>
        </p:txBody>
      </p:sp>
      <p:sp>
        <p:nvSpPr>
          <p:cNvPr id="5" name="Inhaltsplatzhalter 2">
            <a:extLst>
              <a:ext uri="{FF2B5EF4-FFF2-40B4-BE49-F238E27FC236}">
                <a16:creationId xmlns:a16="http://schemas.microsoft.com/office/drawing/2014/main" id="{FCA18159-6DA8-2566-6688-C4FCAE241B2B}"/>
              </a:ext>
            </a:extLst>
          </p:cNvPr>
          <p:cNvSpPr>
            <a:spLocks noGrp="1"/>
          </p:cNvSpPr>
          <p:nvPr>
            <p:ph sz="half" idx="2"/>
          </p:nvPr>
        </p:nvSpPr>
        <p:spPr>
          <a:xfrm>
            <a:off x="1583499" y="3300766"/>
            <a:ext cx="5270143" cy="2914612"/>
          </a:xfrm>
        </p:spPr>
        <p:txBody>
          <a:bodyPr>
            <a:normAutofit fontScale="92500"/>
          </a:bodyPr>
          <a:lstStyle/>
          <a:p>
            <a:pPr marL="357188" indent="-250825"/>
            <a:r>
              <a:rPr lang="de-CH" dirty="0"/>
              <a:t>Zentrale Plattform für Verbrauchsdaten.</a:t>
            </a:r>
          </a:p>
          <a:p>
            <a:pPr marL="357188" indent="-250825"/>
            <a:r>
              <a:rPr lang="de-CH" dirty="0"/>
              <a:t>Fast alles, was es zum Grünen </a:t>
            </a:r>
            <a:r>
              <a:rPr lang="de-CH" dirty="0" err="1"/>
              <a:t>Güggel</a:t>
            </a:r>
            <a:r>
              <a:rPr lang="de-CH" dirty="0"/>
              <a:t> an Daten gibt, kann in dieser Datenbank ausgewertet und aufbewahrt werden. </a:t>
            </a:r>
          </a:p>
          <a:p>
            <a:pPr marL="357188" indent="-250825"/>
            <a:r>
              <a:rPr lang="de-CH" dirty="0"/>
              <a:t>Berichte und Grafiken werden automatisch erstellt und tragen viel zum Verständnis der gesammelten Daten bei. </a:t>
            </a:r>
          </a:p>
        </p:txBody>
      </p:sp>
      <p:sp>
        <p:nvSpPr>
          <p:cNvPr id="148485" name="Folientitel1">
            <a:extLst>
              <a:ext uri="{FF2B5EF4-FFF2-40B4-BE49-F238E27FC236}">
                <a16:creationId xmlns:a16="http://schemas.microsoft.com/office/drawing/2014/main" id="{8C9E7C51-77F0-49E9-BC0D-22A48703CAEE}"/>
              </a:ext>
            </a:extLst>
          </p:cNvPr>
          <p:cNvSpPr>
            <a:spLocks noGrp="1" noChangeArrowheads="1"/>
          </p:cNvSpPr>
          <p:nvPr>
            <p:ph type="title"/>
          </p:nvPr>
        </p:nvSpPr>
        <p:spPr/>
        <p:txBody>
          <a:bodyPr/>
          <a:lstStyle/>
          <a:p>
            <a:r>
              <a:rPr lang="de-CH" altLang="de-DE" dirty="0"/>
              <a:t>4. Schritt</a:t>
            </a:r>
            <a:r>
              <a:rPr lang="de-CH" altLang="de-DE"/>
              <a:t> </a:t>
            </a:r>
            <a:endParaRPr lang="de-CH" altLang="de-DE" dirty="0"/>
          </a:p>
        </p:txBody>
      </p:sp>
      <p:pic>
        <p:nvPicPr>
          <p:cNvPr id="4" name="Grafik 3">
            <a:extLst>
              <a:ext uri="{FF2B5EF4-FFF2-40B4-BE49-F238E27FC236}">
                <a16:creationId xmlns:a16="http://schemas.microsoft.com/office/drawing/2014/main" id="{3B30099B-9D12-99BD-35D2-5F6667193E7C}"/>
              </a:ext>
            </a:extLst>
          </p:cNvPr>
          <p:cNvPicPr>
            <a:picLocks noChangeAspect="1"/>
          </p:cNvPicPr>
          <p:nvPr/>
        </p:nvPicPr>
        <p:blipFill rotWithShape="1">
          <a:blip r:embed="rId3">
            <a:extLst>
              <a:ext uri="{28A0092B-C50C-407E-A947-70E740481C1C}">
                <a14:useLocalDpi xmlns:a14="http://schemas.microsoft.com/office/drawing/2010/main" val="0"/>
              </a:ext>
            </a:extLst>
          </a:blip>
          <a:srcRect r="23036"/>
          <a:stretch/>
        </p:blipFill>
        <p:spPr>
          <a:xfrm>
            <a:off x="1672683" y="1356525"/>
            <a:ext cx="5180959" cy="1390249"/>
          </a:xfrm>
          <a:prstGeom prst="rect">
            <a:avLst/>
          </a:prstGeom>
        </p:spPr>
      </p:pic>
      <p:pic>
        <p:nvPicPr>
          <p:cNvPr id="9" name="Inhaltsplatzhalter 16">
            <a:extLst>
              <a:ext uri="{FF2B5EF4-FFF2-40B4-BE49-F238E27FC236}">
                <a16:creationId xmlns:a16="http://schemas.microsoft.com/office/drawing/2014/main" id="{A7C1FB76-AA48-069D-A3AC-C7A5F3FB2B71}"/>
              </a:ext>
            </a:extLst>
          </p:cNvPr>
          <p:cNvPicPr>
            <a:picLocks noChangeAspect="1"/>
          </p:cNvPicPr>
          <p:nvPr/>
        </p:nvPicPr>
        <p:blipFill>
          <a:blip r:embed="rId4"/>
          <a:stretch>
            <a:fillRect/>
          </a:stretch>
        </p:blipFill>
        <p:spPr>
          <a:xfrm>
            <a:off x="7308543" y="1356525"/>
            <a:ext cx="4134873" cy="4520168"/>
          </a:xfrm>
          <a:prstGeom prst="rect">
            <a:avLst/>
          </a:prstGeom>
          <a:effectLst/>
        </p:spPr>
      </p:pic>
    </p:spTree>
    <p:extLst>
      <p:ext uri="{BB962C8B-B14F-4D97-AF65-F5344CB8AC3E}">
        <p14:creationId xmlns:p14="http://schemas.microsoft.com/office/powerpoint/2010/main" val="3708250534"/>
      </p:ext>
    </p:extLst>
  </p:cSld>
  <p:clrMapOvr>
    <a:masterClrMapping/>
  </p:clrMapOvr>
  <p:transition/>
</p:sld>
</file>

<file path=ppt/theme/theme1.xml><?xml version="1.0" encoding="utf-8"?>
<a:theme xmlns:a="http://schemas.openxmlformats.org/drawingml/2006/main" name="Design_PP_Vorlage_de_GG_breit">
  <a:themeElements>
    <a:clrScheme name="">
      <a:dk1>
        <a:srgbClr val="000000"/>
      </a:dk1>
      <a:lt1>
        <a:srgbClr val="FFFFFF"/>
      </a:lt1>
      <a:dk2>
        <a:srgbClr val="000066"/>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95A3D1"/>
      </a:folHlink>
    </a:clrScheme>
    <a:fontScheme name="Schichte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chichten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Schichten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Schichten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Schichten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Schichten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Schichten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Schichten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Schichten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Schichten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Schichten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sign_PP_Vorlage_de_GG_breit" id="{70557F4D-51EB-4C90-9BB4-DBCEDF2688A2}" vid="{554CA888-50F6-4CF1-BB91-CFCD7F1D66EE}"/>
    </a:ext>
  </a:extLst>
</a:theme>
</file>

<file path=ppt/theme/theme2.xml><?xml version="1.0" encoding="utf-8"?>
<a:theme xmlns:a="http://schemas.openxmlformats.org/drawingml/2006/main" name="Design_Präsentation_gg_de">
  <a:themeElements>
    <a:clrScheme name="">
      <a:dk1>
        <a:srgbClr val="000000"/>
      </a:dk1>
      <a:lt1>
        <a:srgbClr val="FFFFFF"/>
      </a:lt1>
      <a:dk2>
        <a:srgbClr val="000066"/>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95A3D1"/>
      </a:folHlink>
    </a:clrScheme>
    <a:fontScheme name="Schichte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chichten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Schichten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Schichten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Schichten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Schichten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Schichten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Schichten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Schichten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Schichten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Schichten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sign_Präsentation_gg_de" id="{3824F482-A736-47A8-B235-52A2F414FAB2}" vid="{68E9FB1D-E1B4-42F6-B7E0-A540A1FFA9B3}"/>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EBAC7724E70B44CB387BF822FEE115E" ma:contentTypeVersion="18" ma:contentTypeDescription="Ein neues Dokument erstellen." ma:contentTypeScope="" ma:versionID="ff8207a2d3387f7f42cee728a85229e4">
  <xsd:schema xmlns:xsd="http://www.w3.org/2001/XMLSchema" xmlns:xs="http://www.w3.org/2001/XMLSchema" xmlns:p="http://schemas.microsoft.com/office/2006/metadata/properties" xmlns:ns2="01860a0e-8d39-4c99-aab7-06854dc052e0" xmlns:ns3="e2fd07d6-a571-496d-adf1-6875ccc2e1b0" targetNamespace="http://schemas.microsoft.com/office/2006/metadata/properties" ma:root="true" ma:fieldsID="ee8c1bc8f1458f817f7b4491b07ab196" ns2:_="" ns3:_="">
    <xsd:import namespace="01860a0e-8d39-4c99-aab7-06854dc052e0"/>
    <xsd:import namespace="e2fd07d6-a571-496d-adf1-6875ccc2e1b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Bewertu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860a0e-8d39-4c99-aab7-06854dc052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9657a050-6d28-46cb-acbd-a58c888ec8da" ma:termSetId="09814cd3-568e-fe90-9814-8d621ff8fb84" ma:anchorId="fba54fb3-c3e1-fe81-a776-ca4b69148c4d" ma:open="true" ma:isKeyword="false">
      <xsd:complexType>
        <xsd:sequence>
          <xsd:element ref="pc:Terms" minOccurs="0" maxOccurs="1"/>
        </xsd:sequence>
      </xsd:complexType>
    </xsd:element>
    <xsd:element name="Bewertung" ma:index="24" nillable="true" ma:displayName="Bewertung" ma:format="Dropdown" ma:internalName="Bewertung"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e2fd07d6-a571-496d-adf1-6875ccc2e1b0"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37e10f02-fb39-4a58-bd4a-e023b7e442d9}" ma:internalName="TaxCatchAll" ma:showField="CatchAllData" ma:web="e2fd07d6-a571-496d-adf1-6875ccc2e1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2fd07d6-a571-496d-adf1-6875ccc2e1b0" xsi:nil="true"/>
    <lcf76f155ced4ddcb4097134ff3c332f xmlns="01860a0e-8d39-4c99-aab7-06854dc052e0">
      <Terms xmlns="http://schemas.microsoft.com/office/infopath/2007/PartnerControls"/>
    </lcf76f155ced4ddcb4097134ff3c332f>
    <Bewertung xmlns="01860a0e-8d39-4c99-aab7-06854dc052e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31D85A-B0A7-4446-B0A9-A3257AF992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860a0e-8d39-4c99-aab7-06854dc052e0"/>
    <ds:schemaRef ds:uri="e2fd07d6-a571-496d-adf1-6875ccc2e1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13F9E5-98A3-42A5-AE2F-0B469B69AE59}">
  <ds:schemaRefs>
    <ds:schemaRef ds:uri="http://schemas.microsoft.com/office/2006/metadata/properties"/>
    <ds:schemaRef ds:uri="http://schemas.openxmlformats.org/package/2006/metadata/core-properties"/>
    <ds:schemaRef ds:uri="http://purl.org/dc/terms/"/>
    <ds:schemaRef ds:uri="http://purl.org/dc/dcmitype/"/>
    <ds:schemaRef ds:uri="http://purl.org/dc/elements/1.1/"/>
    <ds:schemaRef ds:uri="http://schemas.microsoft.com/office/infopath/2007/PartnerControls"/>
    <ds:schemaRef ds:uri="http://schemas.microsoft.com/office/2006/documentManagement/types"/>
    <ds:schemaRef ds:uri="e2fd07d6-a571-496d-adf1-6875ccc2e1b0"/>
    <ds:schemaRef ds:uri="01860a0e-8d39-4c99-aab7-06854dc052e0"/>
    <ds:schemaRef ds:uri="http://www.w3.org/XML/1998/namespace"/>
  </ds:schemaRefs>
</ds:datastoreItem>
</file>

<file path=customXml/itemProps3.xml><?xml version="1.0" encoding="utf-8"?>
<ds:datastoreItem xmlns:ds="http://schemas.openxmlformats.org/officeDocument/2006/customXml" ds:itemID="{46CF22E5-FCC1-43D7-83A3-CEF80D0241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Design_PP_Vorlage_de_GG_breit</Template>
  <TotalTime>0</TotalTime>
  <Words>1024</Words>
  <Application>Microsoft Macintosh PowerPoint</Application>
  <PresentationFormat>Breitbild</PresentationFormat>
  <Paragraphs>134</Paragraphs>
  <Slides>17</Slides>
  <Notes>15</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17</vt:i4>
      </vt:variant>
    </vt:vector>
  </HeadingPairs>
  <TitlesOfParts>
    <vt:vector size="27" baseType="lpstr">
      <vt:lpstr>Arial</vt:lpstr>
      <vt:lpstr>Calibri</vt:lpstr>
      <vt:lpstr>ITC Officina Sans Book</vt:lpstr>
      <vt:lpstr>ITC Officina Serif Book</vt:lpstr>
      <vt:lpstr>OfficinaSans-Bold</vt:lpstr>
      <vt:lpstr>OfficinaSans-Book</vt:lpstr>
      <vt:lpstr>Times New Roman</vt:lpstr>
      <vt:lpstr>Wingdings</vt:lpstr>
      <vt:lpstr>Design_PP_Vorlage_de_GG_breit</vt:lpstr>
      <vt:lpstr>Design_Präsentation_gg_de</vt:lpstr>
      <vt:lpstr>PowerPoint-Präsentation</vt:lpstr>
      <vt:lpstr>Der Grüne Güggel … </vt:lpstr>
      <vt:lpstr>Ein Umweltmanagementsystem (UMS) mit 10 Schritten </vt:lpstr>
      <vt:lpstr>UMS Grüner Güggel</vt:lpstr>
      <vt:lpstr>1. Schritt</vt:lpstr>
      <vt:lpstr>2. Schritt</vt:lpstr>
      <vt:lpstr>3. Schritt</vt:lpstr>
      <vt:lpstr>4. Schritt</vt:lpstr>
      <vt:lpstr>4. Schritt </vt:lpstr>
      <vt:lpstr>6. Schritt</vt:lpstr>
      <vt:lpstr>8. Schritt</vt:lpstr>
      <vt:lpstr>10. Schritt</vt:lpstr>
      <vt:lpstr>10. Schritt</vt:lpstr>
      <vt:lpstr>Aufwandschätzung pro Schritt</vt:lpstr>
      <vt:lpstr>Aufwand bis zur Erstzertifizierung</vt:lpstr>
      <vt:lpstr>Was bringt Umweltmanagement?</vt:lpstr>
      <vt:lpstr>Gemeinsam ist es möglich, denn...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Milena Hartmann</dc:creator>
  <cp:lastModifiedBy>Andreas Frei</cp:lastModifiedBy>
  <cp:revision>2</cp:revision>
  <dcterms:created xsi:type="dcterms:W3CDTF">2022-10-31T14:27:55Z</dcterms:created>
  <dcterms:modified xsi:type="dcterms:W3CDTF">2023-03-30T10:15:20Z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0x0101002EBAC7724E70B44CB387BF822FEE115E</vt:lpwstr>
  </property>
  <property fmtid="{D5CDD505-2E9C-101B-9397-08002B2CF9AE}" pid="3" name="MediaServiceImageTags">
    <vt:lpwstr/>
  </property>
</Properties>
</file>