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90" r:id="rId2"/>
  </p:sldMasterIdLst>
  <p:notesMasterIdLst>
    <p:notesMasterId r:id="rId72"/>
  </p:notesMasterIdLst>
  <p:sldIdLst>
    <p:sldId id="1509" r:id="rId3"/>
    <p:sldId id="1510" r:id="rId4"/>
    <p:sldId id="1383" r:id="rId5"/>
    <p:sldId id="1384" r:id="rId6"/>
    <p:sldId id="1380" r:id="rId7"/>
    <p:sldId id="1423" r:id="rId8"/>
    <p:sldId id="1511" r:id="rId9"/>
    <p:sldId id="1512" r:id="rId10"/>
    <p:sldId id="1433" r:id="rId11"/>
    <p:sldId id="1449" r:id="rId12"/>
    <p:sldId id="1577" r:id="rId13"/>
    <p:sldId id="1578" r:id="rId14"/>
    <p:sldId id="1579" r:id="rId15"/>
    <p:sldId id="1580" r:id="rId16"/>
    <p:sldId id="1581" r:id="rId17"/>
    <p:sldId id="1582" r:id="rId18"/>
    <p:sldId id="1583" r:id="rId19"/>
    <p:sldId id="1584" r:id="rId20"/>
    <p:sldId id="1585" r:id="rId21"/>
    <p:sldId id="1586" r:id="rId22"/>
    <p:sldId id="1587" r:id="rId23"/>
    <p:sldId id="1588" r:id="rId24"/>
    <p:sldId id="1589" r:id="rId25"/>
    <p:sldId id="1533" r:id="rId26"/>
    <p:sldId id="1590" r:id="rId27"/>
    <p:sldId id="1591" r:id="rId28"/>
    <p:sldId id="1592" r:id="rId29"/>
    <p:sldId id="612" r:id="rId30"/>
    <p:sldId id="613" r:id="rId31"/>
    <p:sldId id="1593" r:id="rId32"/>
    <p:sldId id="606" r:id="rId33"/>
    <p:sldId id="1594" r:id="rId34"/>
    <p:sldId id="1595" r:id="rId35"/>
    <p:sldId id="1596" r:id="rId36"/>
    <p:sldId id="626" r:id="rId37"/>
    <p:sldId id="1597" r:id="rId38"/>
    <p:sldId id="1598" r:id="rId39"/>
    <p:sldId id="1599" r:id="rId40"/>
    <p:sldId id="604" r:id="rId41"/>
    <p:sldId id="1389" r:id="rId42"/>
    <p:sldId id="1387" r:id="rId43"/>
    <p:sldId id="630" r:id="rId44"/>
    <p:sldId id="1385" r:id="rId45"/>
    <p:sldId id="1390" r:id="rId46"/>
    <p:sldId id="1388" r:id="rId47"/>
    <p:sldId id="1600" r:id="rId48"/>
    <p:sldId id="1601" r:id="rId49"/>
    <p:sldId id="1602" r:id="rId50"/>
    <p:sldId id="1603" r:id="rId51"/>
    <p:sldId id="1604" r:id="rId52"/>
    <p:sldId id="1381" r:id="rId53"/>
    <p:sldId id="616" r:id="rId54"/>
    <p:sldId id="1313" r:id="rId55"/>
    <p:sldId id="1391" r:id="rId56"/>
    <p:sldId id="1611" r:id="rId57"/>
    <p:sldId id="1605" r:id="rId58"/>
    <p:sldId id="1609" r:id="rId59"/>
    <p:sldId id="1610" r:id="rId60"/>
    <p:sldId id="1608" r:id="rId61"/>
    <p:sldId id="1317" r:id="rId62"/>
    <p:sldId id="632" r:id="rId63"/>
    <p:sldId id="1606" r:id="rId64"/>
    <p:sldId id="629" r:id="rId65"/>
    <p:sldId id="1615" r:id="rId66"/>
    <p:sldId id="1614" r:id="rId67"/>
    <p:sldId id="1617" r:id="rId68"/>
    <p:sldId id="1616" r:id="rId69"/>
    <p:sldId id="1612" r:id="rId70"/>
    <p:sldId id="1607" r:id="rId7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2449B-CFCF-463B-8E54-8DBA0BBA71E7}" v="1214" dt="2023-03-06T14:25:11.29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5301" autoAdjust="0"/>
  </p:normalViewPr>
  <p:slideViewPr>
    <p:cSldViewPr snapToGrid="0">
      <p:cViewPr varScale="1">
        <p:scale>
          <a:sx n="88" d="100"/>
          <a:sy n="88" d="100"/>
        </p:scale>
        <p:origin x="1004" y="68"/>
      </p:cViewPr>
      <p:guideLst/>
    </p:cSldViewPr>
  </p:slideViewPr>
  <p:notesTextViewPr>
    <p:cViewPr>
      <p:scale>
        <a:sx n="1" d="1"/>
        <a:sy n="1" d="1"/>
      </p:scale>
      <p:origin x="0" y="0"/>
    </p:cViewPr>
  </p:notesTextViewPr>
  <p:notesViewPr>
    <p:cSldViewPr snapToGrid="0">
      <p:cViewPr varScale="1">
        <p:scale>
          <a:sx n="63" d="100"/>
          <a:sy n="63" d="100"/>
        </p:scale>
        <p:origin x="3197"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Roethlisberger" userId="9f75ec3f-abcf-4aa2-8301-41d1b5b04265" providerId="ADAL" clId="{CD2D715B-F5F6-47DE-B3EA-364CCA45FA00}"/>
    <pc:docChg chg="undo custSel addSld modSld">
      <pc:chgData name="Marc Roethlisberger" userId="9f75ec3f-abcf-4aa2-8301-41d1b5b04265" providerId="ADAL" clId="{CD2D715B-F5F6-47DE-B3EA-364CCA45FA00}" dt="2023-01-31T08:28:52.847" v="6394" actId="20577"/>
      <pc:docMkLst>
        <pc:docMk/>
      </pc:docMkLst>
      <pc:sldChg chg="modSp mod">
        <pc:chgData name="Marc Roethlisberger" userId="9f75ec3f-abcf-4aa2-8301-41d1b5b04265" providerId="ADAL" clId="{CD2D715B-F5F6-47DE-B3EA-364CCA45FA00}" dt="2023-01-23T14:26:40.706" v="27" actId="113"/>
        <pc:sldMkLst>
          <pc:docMk/>
          <pc:sldMk cId="885728461" sldId="1384"/>
        </pc:sldMkLst>
        <pc:spChg chg="mod">
          <ac:chgData name="Marc Roethlisberger" userId="9f75ec3f-abcf-4aa2-8301-41d1b5b04265" providerId="ADAL" clId="{CD2D715B-F5F6-47DE-B3EA-364CCA45FA00}" dt="2023-01-23T14:26:40.706" v="27" actId="113"/>
          <ac:spMkLst>
            <pc:docMk/>
            <pc:sldMk cId="885728461" sldId="1384"/>
            <ac:spMk id="29699" creationId="{C621551D-9399-4935-98FC-AD7AC26DA60A}"/>
          </ac:spMkLst>
        </pc:spChg>
      </pc:sldChg>
      <pc:sldChg chg="modSp mod">
        <pc:chgData name="Marc Roethlisberger" userId="9f75ec3f-abcf-4aa2-8301-41d1b5b04265" providerId="ADAL" clId="{CD2D715B-F5F6-47DE-B3EA-364CCA45FA00}" dt="2023-01-23T14:42:26.100" v="52" actId="20577"/>
        <pc:sldMkLst>
          <pc:docMk/>
          <pc:sldMk cId="1268166863" sldId="1432"/>
        </pc:sldMkLst>
        <pc:spChg chg="mod">
          <ac:chgData name="Marc Roethlisberger" userId="9f75ec3f-abcf-4aa2-8301-41d1b5b04265" providerId="ADAL" clId="{CD2D715B-F5F6-47DE-B3EA-364CCA45FA00}" dt="2023-01-23T14:42:26.100" v="52" actId="20577"/>
          <ac:spMkLst>
            <pc:docMk/>
            <pc:sldMk cId="1268166863" sldId="1432"/>
            <ac:spMk id="29699" creationId="{C621551D-9399-4935-98FC-AD7AC26DA60A}"/>
          </ac:spMkLst>
        </pc:spChg>
      </pc:sldChg>
      <pc:sldChg chg="modSp mod">
        <pc:chgData name="Marc Roethlisberger" userId="9f75ec3f-abcf-4aa2-8301-41d1b5b04265" providerId="ADAL" clId="{CD2D715B-F5F6-47DE-B3EA-364CCA45FA00}" dt="2023-01-23T14:42:48.015" v="54" actId="313"/>
        <pc:sldMkLst>
          <pc:docMk/>
          <pc:sldMk cId="393487760" sldId="1449"/>
        </pc:sldMkLst>
        <pc:spChg chg="mod">
          <ac:chgData name="Marc Roethlisberger" userId="9f75ec3f-abcf-4aa2-8301-41d1b5b04265" providerId="ADAL" clId="{CD2D715B-F5F6-47DE-B3EA-364CCA45FA00}" dt="2023-01-23T14:42:48.015" v="54" actId="313"/>
          <ac:spMkLst>
            <pc:docMk/>
            <pc:sldMk cId="393487760" sldId="1449"/>
            <ac:spMk id="249864" creationId="{00000000-0000-0000-0000-000000000000}"/>
          </ac:spMkLst>
        </pc:spChg>
      </pc:sldChg>
      <pc:sldChg chg="addSp delSp modSp mod">
        <pc:chgData name="Marc Roethlisberger" userId="9f75ec3f-abcf-4aa2-8301-41d1b5b04265" providerId="ADAL" clId="{CD2D715B-F5F6-47DE-B3EA-364CCA45FA00}" dt="2023-01-24T07:48:41.947" v="1894" actId="1076"/>
        <pc:sldMkLst>
          <pc:docMk/>
          <pc:sldMk cId="3873935856" sldId="1509"/>
        </pc:sldMkLst>
        <pc:spChg chg="mod">
          <ac:chgData name="Marc Roethlisberger" userId="9f75ec3f-abcf-4aa2-8301-41d1b5b04265" providerId="ADAL" clId="{CD2D715B-F5F6-47DE-B3EA-364CCA45FA00}" dt="2023-01-24T07:47:59.333" v="1888" actId="20577"/>
          <ac:spMkLst>
            <pc:docMk/>
            <pc:sldMk cId="3873935856" sldId="1509"/>
            <ac:spMk id="10" creationId="{6AD15627-367D-A9AB-936F-A8D1A04AE2FD}"/>
          </ac:spMkLst>
        </pc:spChg>
        <pc:picChg chg="del">
          <ac:chgData name="Marc Roethlisberger" userId="9f75ec3f-abcf-4aa2-8301-41d1b5b04265" providerId="ADAL" clId="{CD2D715B-F5F6-47DE-B3EA-364CCA45FA00}" dt="2023-01-24T07:47:08.716" v="1843" actId="478"/>
          <ac:picMkLst>
            <pc:docMk/>
            <pc:sldMk cId="3873935856" sldId="1509"/>
            <ac:picMk id="5" creationId="{845243E5-B93D-4125-CA29-0B27FCD6BAA1}"/>
          </ac:picMkLst>
        </pc:picChg>
        <pc:picChg chg="add mod">
          <ac:chgData name="Marc Roethlisberger" userId="9f75ec3f-abcf-4aa2-8301-41d1b5b04265" providerId="ADAL" clId="{CD2D715B-F5F6-47DE-B3EA-364CCA45FA00}" dt="2023-01-24T07:48:41.947" v="1894" actId="1076"/>
          <ac:picMkLst>
            <pc:docMk/>
            <pc:sldMk cId="3873935856" sldId="1509"/>
            <ac:picMk id="7" creationId="{9603E740-5D67-97E8-4063-FC46A5B29837}"/>
          </ac:picMkLst>
        </pc:picChg>
      </pc:sldChg>
      <pc:sldChg chg="modSp mod">
        <pc:chgData name="Marc Roethlisberger" userId="9f75ec3f-abcf-4aa2-8301-41d1b5b04265" providerId="ADAL" clId="{CD2D715B-F5F6-47DE-B3EA-364CCA45FA00}" dt="2023-01-23T15:04:31.140" v="100" actId="6549"/>
        <pc:sldMkLst>
          <pc:docMk/>
          <pc:sldMk cId="3747175773" sldId="1533"/>
        </pc:sldMkLst>
        <pc:spChg chg="mod">
          <ac:chgData name="Marc Roethlisberger" userId="9f75ec3f-abcf-4aa2-8301-41d1b5b04265" providerId="ADAL" clId="{CD2D715B-F5F6-47DE-B3EA-364CCA45FA00}" dt="2023-01-23T15:04:31.140" v="100" actId="6549"/>
          <ac:spMkLst>
            <pc:docMk/>
            <pc:sldMk cId="3747175773" sldId="1533"/>
            <ac:spMk id="249864" creationId="{00000000-0000-0000-0000-000000000000}"/>
          </ac:spMkLst>
        </pc:spChg>
      </pc:sldChg>
      <pc:sldChg chg="modSp mod">
        <pc:chgData name="Marc Roethlisberger" userId="9f75ec3f-abcf-4aa2-8301-41d1b5b04265" providerId="ADAL" clId="{CD2D715B-F5F6-47DE-B3EA-364CCA45FA00}" dt="2023-01-23T15:08:08.012" v="180" actId="20577"/>
        <pc:sldMkLst>
          <pc:docMk/>
          <pc:sldMk cId="2801236433" sldId="1534"/>
        </pc:sldMkLst>
        <pc:spChg chg="mod">
          <ac:chgData name="Marc Roethlisberger" userId="9f75ec3f-abcf-4aa2-8301-41d1b5b04265" providerId="ADAL" clId="{CD2D715B-F5F6-47DE-B3EA-364CCA45FA00}" dt="2023-01-23T15:08:08.012" v="180" actId="20577"/>
          <ac:spMkLst>
            <pc:docMk/>
            <pc:sldMk cId="2801236433" sldId="1534"/>
            <ac:spMk id="249864" creationId="{00000000-0000-0000-0000-000000000000}"/>
          </ac:spMkLst>
        </pc:spChg>
      </pc:sldChg>
      <pc:sldChg chg="modSp mod">
        <pc:chgData name="Marc Roethlisberger" userId="9f75ec3f-abcf-4aa2-8301-41d1b5b04265" providerId="ADAL" clId="{CD2D715B-F5F6-47DE-B3EA-364CCA45FA00}" dt="2023-01-23T15:12:28.019" v="230" actId="20577"/>
        <pc:sldMkLst>
          <pc:docMk/>
          <pc:sldMk cId="2930521377" sldId="1535"/>
        </pc:sldMkLst>
        <pc:spChg chg="mod">
          <ac:chgData name="Marc Roethlisberger" userId="9f75ec3f-abcf-4aa2-8301-41d1b5b04265" providerId="ADAL" clId="{CD2D715B-F5F6-47DE-B3EA-364CCA45FA00}" dt="2023-01-23T15:12:28.019" v="230" actId="20577"/>
          <ac:spMkLst>
            <pc:docMk/>
            <pc:sldMk cId="2930521377" sldId="1535"/>
            <ac:spMk id="249864" creationId="{00000000-0000-0000-0000-000000000000}"/>
          </ac:spMkLst>
        </pc:spChg>
      </pc:sldChg>
      <pc:sldChg chg="modSp mod">
        <pc:chgData name="Marc Roethlisberger" userId="9f75ec3f-abcf-4aa2-8301-41d1b5b04265" providerId="ADAL" clId="{CD2D715B-F5F6-47DE-B3EA-364CCA45FA00}" dt="2023-01-23T15:14:09.693" v="302" actId="20577"/>
        <pc:sldMkLst>
          <pc:docMk/>
          <pc:sldMk cId="3794455417" sldId="1536"/>
        </pc:sldMkLst>
        <pc:spChg chg="mod">
          <ac:chgData name="Marc Roethlisberger" userId="9f75ec3f-abcf-4aa2-8301-41d1b5b04265" providerId="ADAL" clId="{CD2D715B-F5F6-47DE-B3EA-364CCA45FA00}" dt="2023-01-23T15:14:09.693" v="302" actId="20577"/>
          <ac:spMkLst>
            <pc:docMk/>
            <pc:sldMk cId="3794455417" sldId="1536"/>
            <ac:spMk id="249864" creationId="{00000000-0000-0000-0000-000000000000}"/>
          </ac:spMkLst>
        </pc:spChg>
      </pc:sldChg>
      <pc:sldChg chg="modSp mod">
        <pc:chgData name="Marc Roethlisberger" userId="9f75ec3f-abcf-4aa2-8301-41d1b5b04265" providerId="ADAL" clId="{CD2D715B-F5F6-47DE-B3EA-364CCA45FA00}" dt="2023-01-23T15:17:21.401" v="356" actId="20577"/>
        <pc:sldMkLst>
          <pc:docMk/>
          <pc:sldMk cId="919685631" sldId="1537"/>
        </pc:sldMkLst>
        <pc:spChg chg="mod">
          <ac:chgData name="Marc Roethlisberger" userId="9f75ec3f-abcf-4aa2-8301-41d1b5b04265" providerId="ADAL" clId="{CD2D715B-F5F6-47DE-B3EA-364CCA45FA00}" dt="2023-01-23T15:17:21.401" v="356" actId="20577"/>
          <ac:spMkLst>
            <pc:docMk/>
            <pc:sldMk cId="919685631" sldId="1537"/>
            <ac:spMk id="249864" creationId="{00000000-0000-0000-0000-000000000000}"/>
          </ac:spMkLst>
        </pc:spChg>
      </pc:sldChg>
      <pc:sldChg chg="modSp mod">
        <pc:chgData name="Marc Roethlisberger" userId="9f75ec3f-abcf-4aa2-8301-41d1b5b04265" providerId="ADAL" clId="{CD2D715B-F5F6-47DE-B3EA-364CCA45FA00}" dt="2023-01-23T15:24:18.674" v="444" actId="20577"/>
        <pc:sldMkLst>
          <pc:docMk/>
          <pc:sldMk cId="3471375245" sldId="1538"/>
        </pc:sldMkLst>
        <pc:spChg chg="mod">
          <ac:chgData name="Marc Roethlisberger" userId="9f75ec3f-abcf-4aa2-8301-41d1b5b04265" providerId="ADAL" clId="{CD2D715B-F5F6-47DE-B3EA-364CCA45FA00}" dt="2023-01-23T15:24:18.674" v="444" actId="20577"/>
          <ac:spMkLst>
            <pc:docMk/>
            <pc:sldMk cId="3471375245" sldId="1538"/>
            <ac:spMk id="249864" creationId="{00000000-0000-0000-0000-000000000000}"/>
          </ac:spMkLst>
        </pc:spChg>
      </pc:sldChg>
      <pc:sldChg chg="addSp delSp modSp mod">
        <pc:chgData name="Marc Roethlisberger" userId="9f75ec3f-abcf-4aa2-8301-41d1b5b04265" providerId="ADAL" clId="{CD2D715B-F5F6-47DE-B3EA-364CCA45FA00}" dt="2023-01-24T11:21:50.939" v="6372" actId="14100"/>
        <pc:sldMkLst>
          <pc:docMk/>
          <pc:sldMk cId="1638501750" sldId="1542"/>
        </pc:sldMkLst>
        <pc:spChg chg="mod">
          <ac:chgData name="Marc Roethlisberger" userId="9f75ec3f-abcf-4aa2-8301-41d1b5b04265" providerId="ADAL" clId="{CD2D715B-F5F6-47DE-B3EA-364CCA45FA00}" dt="2023-01-24T11:21:00.131" v="6363" actId="313"/>
          <ac:spMkLst>
            <pc:docMk/>
            <pc:sldMk cId="1638501750" sldId="1542"/>
            <ac:spMk id="249858" creationId="{00000000-0000-0000-0000-000000000000}"/>
          </ac:spMkLst>
        </pc:spChg>
        <pc:spChg chg="mod">
          <ac:chgData name="Marc Roethlisberger" userId="9f75ec3f-abcf-4aa2-8301-41d1b5b04265" providerId="ADAL" clId="{CD2D715B-F5F6-47DE-B3EA-364CCA45FA00}" dt="2023-01-24T11:21:40.570" v="6370" actId="20577"/>
          <ac:spMkLst>
            <pc:docMk/>
            <pc:sldMk cId="1638501750" sldId="1542"/>
            <ac:spMk id="249864" creationId="{00000000-0000-0000-0000-000000000000}"/>
          </ac:spMkLst>
        </pc:spChg>
        <pc:picChg chg="del">
          <ac:chgData name="Marc Roethlisberger" userId="9f75ec3f-abcf-4aa2-8301-41d1b5b04265" providerId="ADAL" clId="{CD2D715B-F5F6-47DE-B3EA-364CCA45FA00}" dt="2023-01-24T11:19:48.152" v="6346" actId="478"/>
          <ac:picMkLst>
            <pc:docMk/>
            <pc:sldMk cId="1638501750" sldId="1542"/>
            <ac:picMk id="4" creationId="{D1875B76-1655-9A40-C553-0463018ADD12}"/>
          </ac:picMkLst>
        </pc:picChg>
        <pc:picChg chg="add mod">
          <ac:chgData name="Marc Roethlisberger" userId="9f75ec3f-abcf-4aa2-8301-41d1b5b04265" providerId="ADAL" clId="{CD2D715B-F5F6-47DE-B3EA-364CCA45FA00}" dt="2023-01-24T11:21:50.939" v="6372" actId="14100"/>
          <ac:picMkLst>
            <pc:docMk/>
            <pc:sldMk cId="1638501750" sldId="1542"/>
            <ac:picMk id="5" creationId="{453626BE-ABEE-4AA7-3AFC-4237111DC7D0}"/>
          </ac:picMkLst>
        </pc:picChg>
      </pc:sldChg>
      <pc:sldChg chg="modSp mod">
        <pc:chgData name="Marc Roethlisberger" userId="9f75ec3f-abcf-4aa2-8301-41d1b5b04265" providerId="ADAL" clId="{CD2D715B-F5F6-47DE-B3EA-364CCA45FA00}" dt="2023-01-23T15:48:44.551" v="495" actId="20577"/>
        <pc:sldMkLst>
          <pc:docMk/>
          <pc:sldMk cId="2066468567" sldId="1544"/>
        </pc:sldMkLst>
        <pc:spChg chg="mod">
          <ac:chgData name="Marc Roethlisberger" userId="9f75ec3f-abcf-4aa2-8301-41d1b5b04265" providerId="ADAL" clId="{CD2D715B-F5F6-47DE-B3EA-364CCA45FA00}" dt="2023-01-23T15:48:44.551" v="495" actId="20577"/>
          <ac:spMkLst>
            <pc:docMk/>
            <pc:sldMk cId="2066468567" sldId="1544"/>
            <ac:spMk id="249864" creationId="{00000000-0000-0000-0000-000000000000}"/>
          </ac:spMkLst>
        </pc:spChg>
      </pc:sldChg>
      <pc:sldChg chg="modSp mod">
        <pc:chgData name="Marc Roethlisberger" userId="9f75ec3f-abcf-4aa2-8301-41d1b5b04265" providerId="ADAL" clId="{CD2D715B-F5F6-47DE-B3EA-364CCA45FA00}" dt="2023-01-23T15:50:30.819" v="542" actId="20577"/>
        <pc:sldMkLst>
          <pc:docMk/>
          <pc:sldMk cId="2978424559" sldId="1545"/>
        </pc:sldMkLst>
        <pc:spChg chg="mod">
          <ac:chgData name="Marc Roethlisberger" userId="9f75ec3f-abcf-4aa2-8301-41d1b5b04265" providerId="ADAL" clId="{CD2D715B-F5F6-47DE-B3EA-364CCA45FA00}" dt="2023-01-23T15:50:30.819" v="542" actId="20577"/>
          <ac:spMkLst>
            <pc:docMk/>
            <pc:sldMk cId="2978424559" sldId="1545"/>
            <ac:spMk id="249864" creationId="{00000000-0000-0000-0000-000000000000}"/>
          </ac:spMkLst>
        </pc:spChg>
      </pc:sldChg>
      <pc:sldChg chg="modSp mod">
        <pc:chgData name="Marc Roethlisberger" userId="9f75ec3f-abcf-4aa2-8301-41d1b5b04265" providerId="ADAL" clId="{CD2D715B-F5F6-47DE-B3EA-364CCA45FA00}" dt="2023-01-23T15:52:15.177" v="543"/>
        <pc:sldMkLst>
          <pc:docMk/>
          <pc:sldMk cId="354840030" sldId="1546"/>
        </pc:sldMkLst>
        <pc:spChg chg="mod">
          <ac:chgData name="Marc Roethlisberger" userId="9f75ec3f-abcf-4aa2-8301-41d1b5b04265" providerId="ADAL" clId="{CD2D715B-F5F6-47DE-B3EA-364CCA45FA00}" dt="2023-01-23T15:52:15.177" v="543"/>
          <ac:spMkLst>
            <pc:docMk/>
            <pc:sldMk cId="354840030" sldId="1546"/>
            <ac:spMk id="249864" creationId="{00000000-0000-0000-0000-000000000000}"/>
          </ac:spMkLst>
        </pc:spChg>
      </pc:sldChg>
      <pc:sldChg chg="modSp mod">
        <pc:chgData name="Marc Roethlisberger" userId="9f75ec3f-abcf-4aa2-8301-41d1b5b04265" providerId="ADAL" clId="{CD2D715B-F5F6-47DE-B3EA-364CCA45FA00}" dt="2023-01-23T16:17:00.851" v="968" actId="20577"/>
        <pc:sldMkLst>
          <pc:docMk/>
          <pc:sldMk cId="1062970262" sldId="1548"/>
        </pc:sldMkLst>
        <pc:spChg chg="mod">
          <ac:chgData name="Marc Roethlisberger" userId="9f75ec3f-abcf-4aa2-8301-41d1b5b04265" providerId="ADAL" clId="{CD2D715B-F5F6-47DE-B3EA-364CCA45FA00}" dt="2023-01-23T16:17:00.851" v="968" actId="20577"/>
          <ac:spMkLst>
            <pc:docMk/>
            <pc:sldMk cId="1062970262" sldId="1548"/>
            <ac:spMk id="249858" creationId="{00000000-0000-0000-0000-000000000000}"/>
          </ac:spMkLst>
        </pc:spChg>
        <pc:spChg chg="mod">
          <ac:chgData name="Marc Roethlisberger" userId="9f75ec3f-abcf-4aa2-8301-41d1b5b04265" providerId="ADAL" clId="{CD2D715B-F5F6-47DE-B3EA-364CCA45FA00}" dt="2023-01-23T15:57:10.461" v="791" actId="20577"/>
          <ac:spMkLst>
            <pc:docMk/>
            <pc:sldMk cId="1062970262" sldId="1548"/>
            <ac:spMk id="249864" creationId="{00000000-0000-0000-0000-000000000000}"/>
          </ac:spMkLst>
        </pc:spChg>
      </pc:sldChg>
      <pc:sldChg chg="modSp mod">
        <pc:chgData name="Marc Roethlisberger" userId="9f75ec3f-abcf-4aa2-8301-41d1b5b04265" providerId="ADAL" clId="{CD2D715B-F5F6-47DE-B3EA-364CCA45FA00}" dt="2023-01-23T16:16:52.186" v="965" actId="20577"/>
        <pc:sldMkLst>
          <pc:docMk/>
          <pc:sldMk cId="1922977925" sldId="1549"/>
        </pc:sldMkLst>
        <pc:spChg chg="mod">
          <ac:chgData name="Marc Roethlisberger" userId="9f75ec3f-abcf-4aa2-8301-41d1b5b04265" providerId="ADAL" clId="{CD2D715B-F5F6-47DE-B3EA-364CCA45FA00}" dt="2023-01-23T16:16:52.186" v="965" actId="20577"/>
          <ac:spMkLst>
            <pc:docMk/>
            <pc:sldMk cId="1922977925" sldId="1549"/>
            <ac:spMk id="249858" creationId="{00000000-0000-0000-0000-000000000000}"/>
          </ac:spMkLst>
        </pc:spChg>
        <pc:spChg chg="mod">
          <ac:chgData name="Marc Roethlisberger" userId="9f75ec3f-abcf-4aa2-8301-41d1b5b04265" providerId="ADAL" clId="{CD2D715B-F5F6-47DE-B3EA-364CCA45FA00}" dt="2023-01-23T16:10:36.724" v="936" actId="122"/>
          <ac:spMkLst>
            <pc:docMk/>
            <pc:sldMk cId="1922977925" sldId="1549"/>
            <ac:spMk id="249864" creationId="{00000000-0000-0000-0000-000000000000}"/>
          </ac:spMkLst>
        </pc:spChg>
      </pc:sldChg>
      <pc:sldChg chg="modSp mod">
        <pc:chgData name="Marc Roethlisberger" userId="9f75ec3f-abcf-4aa2-8301-41d1b5b04265" providerId="ADAL" clId="{CD2D715B-F5F6-47DE-B3EA-364CCA45FA00}" dt="2023-01-23T16:16:45.626" v="962" actId="20577"/>
        <pc:sldMkLst>
          <pc:docMk/>
          <pc:sldMk cId="173268346" sldId="1550"/>
        </pc:sldMkLst>
        <pc:spChg chg="mod">
          <ac:chgData name="Marc Roethlisberger" userId="9f75ec3f-abcf-4aa2-8301-41d1b5b04265" providerId="ADAL" clId="{CD2D715B-F5F6-47DE-B3EA-364CCA45FA00}" dt="2023-01-23T16:16:45.626" v="962" actId="20577"/>
          <ac:spMkLst>
            <pc:docMk/>
            <pc:sldMk cId="173268346" sldId="1550"/>
            <ac:spMk id="249858" creationId="{00000000-0000-0000-0000-000000000000}"/>
          </ac:spMkLst>
        </pc:spChg>
        <pc:spChg chg="mod">
          <ac:chgData name="Marc Roethlisberger" userId="9f75ec3f-abcf-4aa2-8301-41d1b5b04265" providerId="ADAL" clId="{CD2D715B-F5F6-47DE-B3EA-364CCA45FA00}" dt="2023-01-23T16:11:31.243" v="946" actId="122"/>
          <ac:spMkLst>
            <pc:docMk/>
            <pc:sldMk cId="173268346" sldId="1550"/>
            <ac:spMk id="249864" creationId="{00000000-0000-0000-0000-000000000000}"/>
          </ac:spMkLst>
        </pc:spChg>
      </pc:sldChg>
      <pc:sldChg chg="addSp delSp modSp mod">
        <pc:chgData name="Marc Roethlisberger" userId="9f75ec3f-abcf-4aa2-8301-41d1b5b04265" providerId="ADAL" clId="{CD2D715B-F5F6-47DE-B3EA-364CCA45FA00}" dt="2023-01-23T16:16:39.030" v="959" actId="20577"/>
        <pc:sldMkLst>
          <pc:docMk/>
          <pc:sldMk cId="1368670950" sldId="1551"/>
        </pc:sldMkLst>
        <pc:spChg chg="mod">
          <ac:chgData name="Marc Roethlisberger" userId="9f75ec3f-abcf-4aa2-8301-41d1b5b04265" providerId="ADAL" clId="{CD2D715B-F5F6-47DE-B3EA-364CCA45FA00}" dt="2023-01-23T16:16:39.030" v="959" actId="20577"/>
          <ac:spMkLst>
            <pc:docMk/>
            <pc:sldMk cId="1368670950" sldId="1551"/>
            <ac:spMk id="249858" creationId="{00000000-0000-0000-0000-000000000000}"/>
          </ac:spMkLst>
        </pc:spChg>
        <pc:spChg chg="mod">
          <ac:chgData name="Marc Roethlisberger" userId="9f75ec3f-abcf-4aa2-8301-41d1b5b04265" providerId="ADAL" clId="{CD2D715B-F5F6-47DE-B3EA-364CCA45FA00}" dt="2023-01-23T16:12:05.916" v="948" actId="1076"/>
          <ac:spMkLst>
            <pc:docMk/>
            <pc:sldMk cId="1368670950" sldId="1551"/>
            <ac:spMk id="249864" creationId="{00000000-0000-0000-0000-000000000000}"/>
          </ac:spMkLst>
        </pc:spChg>
        <pc:picChg chg="add mod">
          <ac:chgData name="Marc Roethlisberger" userId="9f75ec3f-abcf-4aa2-8301-41d1b5b04265" providerId="ADAL" clId="{CD2D715B-F5F6-47DE-B3EA-364CCA45FA00}" dt="2023-01-23T16:16:19.802" v="956" actId="1076"/>
          <ac:picMkLst>
            <pc:docMk/>
            <pc:sldMk cId="1368670950" sldId="1551"/>
            <ac:picMk id="3" creationId="{E14FF6FE-C8A6-B4C4-B9A9-E92247FAE0E6}"/>
          </ac:picMkLst>
        </pc:picChg>
        <pc:picChg chg="del">
          <ac:chgData name="Marc Roethlisberger" userId="9f75ec3f-abcf-4aa2-8301-41d1b5b04265" providerId="ADAL" clId="{CD2D715B-F5F6-47DE-B3EA-364CCA45FA00}" dt="2023-01-23T16:15:49.516" v="949" actId="478"/>
          <ac:picMkLst>
            <pc:docMk/>
            <pc:sldMk cId="1368670950" sldId="1551"/>
            <ac:picMk id="4" creationId="{3DE85D77-6437-AEAE-43BE-DFD6F3832D12}"/>
          </ac:picMkLst>
        </pc:picChg>
      </pc:sldChg>
      <pc:sldChg chg="modSp mod">
        <pc:chgData name="Marc Roethlisberger" userId="9f75ec3f-abcf-4aa2-8301-41d1b5b04265" providerId="ADAL" clId="{CD2D715B-F5F6-47DE-B3EA-364CCA45FA00}" dt="2023-01-23T16:18:17.986" v="998" actId="790"/>
        <pc:sldMkLst>
          <pc:docMk/>
          <pc:sldMk cId="475734599" sldId="1552"/>
        </pc:sldMkLst>
        <pc:spChg chg="mod">
          <ac:chgData name="Marc Roethlisberger" userId="9f75ec3f-abcf-4aa2-8301-41d1b5b04265" providerId="ADAL" clId="{CD2D715B-F5F6-47DE-B3EA-364CCA45FA00}" dt="2023-01-23T16:17:14.877" v="971" actId="20577"/>
          <ac:spMkLst>
            <pc:docMk/>
            <pc:sldMk cId="475734599" sldId="1552"/>
            <ac:spMk id="249858" creationId="{00000000-0000-0000-0000-000000000000}"/>
          </ac:spMkLst>
        </pc:spChg>
        <pc:spChg chg="mod">
          <ac:chgData name="Marc Roethlisberger" userId="9f75ec3f-abcf-4aa2-8301-41d1b5b04265" providerId="ADAL" clId="{CD2D715B-F5F6-47DE-B3EA-364CCA45FA00}" dt="2023-01-23T16:18:17.986" v="998" actId="790"/>
          <ac:spMkLst>
            <pc:docMk/>
            <pc:sldMk cId="475734599" sldId="1552"/>
            <ac:spMk id="249864" creationId="{00000000-0000-0000-0000-000000000000}"/>
          </ac:spMkLst>
        </pc:spChg>
      </pc:sldChg>
      <pc:sldChg chg="modSp mod">
        <pc:chgData name="Marc Roethlisberger" userId="9f75ec3f-abcf-4aa2-8301-41d1b5b04265" providerId="ADAL" clId="{CD2D715B-F5F6-47DE-B3EA-364CCA45FA00}" dt="2023-01-23T16:49:31.056" v="1534" actId="20577"/>
        <pc:sldMkLst>
          <pc:docMk/>
          <pc:sldMk cId="412488103" sldId="1553"/>
        </pc:sldMkLst>
        <pc:spChg chg="mod">
          <ac:chgData name="Marc Roethlisberger" userId="9f75ec3f-abcf-4aa2-8301-41d1b5b04265" providerId="ADAL" clId="{CD2D715B-F5F6-47DE-B3EA-364CCA45FA00}" dt="2023-01-23T16:49:31.056" v="1534" actId="20577"/>
          <ac:spMkLst>
            <pc:docMk/>
            <pc:sldMk cId="412488103" sldId="1553"/>
            <ac:spMk id="249858" creationId="{00000000-0000-0000-0000-000000000000}"/>
          </ac:spMkLst>
        </pc:spChg>
        <pc:spChg chg="mod">
          <ac:chgData name="Marc Roethlisberger" userId="9f75ec3f-abcf-4aa2-8301-41d1b5b04265" providerId="ADAL" clId="{CD2D715B-F5F6-47DE-B3EA-364CCA45FA00}" dt="2023-01-23T16:48:56.186" v="1531" actId="20577"/>
          <ac:spMkLst>
            <pc:docMk/>
            <pc:sldMk cId="412488103" sldId="1553"/>
            <ac:spMk id="249864" creationId="{00000000-0000-0000-0000-000000000000}"/>
          </ac:spMkLst>
        </pc:spChg>
      </pc:sldChg>
      <pc:sldChg chg="modSp mod">
        <pc:chgData name="Marc Roethlisberger" userId="9f75ec3f-abcf-4aa2-8301-41d1b5b04265" providerId="ADAL" clId="{CD2D715B-F5F6-47DE-B3EA-364CCA45FA00}" dt="2023-01-23T16:32:57.572" v="1394" actId="20577"/>
        <pc:sldMkLst>
          <pc:docMk/>
          <pc:sldMk cId="1718642743" sldId="1554"/>
        </pc:sldMkLst>
        <pc:spChg chg="mod">
          <ac:chgData name="Marc Roethlisberger" userId="9f75ec3f-abcf-4aa2-8301-41d1b5b04265" providerId="ADAL" clId="{CD2D715B-F5F6-47DE-B3EA-364CCA45FA00}" dt="2023-01-23T16:19:15.357" v="1001" actId="20577"/>
          <ac:spMkLst>
            <pc:docMk/>
            <pc:sldMk cId="1718642743" sldId="1554"/>
            <ac:spMk id="249858" creationId="{00000000-0000-0000-0000-000000000000}"/>
          </ac:spMkLst>
        </pc:spChg>
        <pc:spChg chg="mod">
          <ac:chgData name="Marc Roethlisberger" userId="9f75ec3f-abcf-4aa2-8301-41d1b5b04265" providerId="ADAL" clId="{CD2D715B-F5F6-47DE-B3EA-364CCA45FA00}" dt="2023-01-23T16:32:57.572" v="1394" actId="20577"/>
          <ac:spMkLst>
            <pc:docMk/>
            <pc:sldMk cId="1718642743" sldId="1554"/>
            <ac:spMk id="249864" creationId="{00000000-0000-0000-0000-000000000000}"/>
          </ac:spMkLst>
        </pc:spChg>
      </pc:sldChg>
      <pc:sldChg chg="delSp modSp mod">
        <pc:chgData name="Marc Roethlisberger" userId="9f75ec3f-abcf-4aa2-8301-41d1b5b04265" providerId="ADAL" clId="{CD2D715B-F5F6-47DE-B3EA-364CCA45FA00}" dt="2023-01-23T16:58:45.042" v="1842" actId="20577"/>
        <pc:sldMkLst>
          <pc:docMk/>
          <pc:sldMk cId="2981151194" sldId="1555"/>
        </pc:sldMkLst>
        <pc:spChg chg="del mod">
          <ac:chgData name="Marc Roethlisberger" userId="9f75ec3f-abcf-4aa2-8301-41d1b5b04265" providerId="ADAL" clId="{CD2D715B-F5F6-47DE-B3EA-364CCA45FA00}" dt="2023-01-23T16:55:19.376" v="1723" actId="478"/>
          <ac:spMkLst>
            <pc:docMk/>
            <pc:sldMk cId="2981151194" sldId="1555"/>
            <ac:spMk id="2" creationId="{00000000-0000-0000-0000-000000000000}"/>
          </ac:spMkLst>
        </pc:spChg>
        <pc:spChg chg="mod">
          <ac:chgData name="Marc Roethlisberger" userId="9f75ec3f-abcf-4aa2-8301-41d1b5b04265" providerId="ADAL" clId="{CD2D715B-F5F6-47DE-B3EA-364CCA45FA00}" dt="2023-01-23T16:50:31.281" v="1604" actId="20577"/>
          <ac:spMkLst>
            <pc:docMk/>
            <pc:sldMk cId="2981151194" sldId="1555"/>
            <ac:spMk id="249858" creationId="{00000000-0000-0000-0000-000000000000}"/>
          </ac:spMkLst>
        </pc:spChg>
        <pc:spChg chg="mod">
          <ac:chgData name="Marc Roethlisberger" userId="9f75ec3f-abcf-4aa2-8301-41d1b5b04265" providerId="ADAL" clId="{CD2D715B-F5F6-47DE-B3EA-364CCA45FA00}" dt="2023-01-23T16:58:45.042" v="1842" actId="20577"/>
          <ac:spMkLst>
            <pc:docMk/>
            <pc:sldMk cId="2981151194" sldId="1555"/>
            <ac:spMk id="249864" creationId="{00000000-0000-0000-0000-000000000000}"/>
          </ac:spMkLst>
        </pc:spChg>
      </pc:sldChg>
      <pc:sldChg chg="delSp modSp mod">
        <pc:chgData name="Marc Roethlisberger" userId="9f75ec3f-abcf-4aa2-8301-41d1b5b04265" providerId="ADAL" clId="{CD2D715B-F5F6-47DE-B3EA-364CCA45FA00}" dt="2023-01-24T08:08:24.697" v="2281" actId="1076"/>
        <pc:sldMkLst>
          <pc:docMk/>
          <pc:sldMk cId="3534535535" sldId="1556"/>
        </pc:sldMkLst>
        <pc:spChg chg="del mod">
          <ac:chgData name="Marc Roethlisberger" userId="9f75ec3f-abcf-4aa2-8301-41d1b5b04265" providerId="ADAL" clId="{CD2D715B-F5F6-47DE-B3EA-364CCA45FA00}" dt="2023-01-24T08:04:44.842" v="2051" actId="478"/>
          <ac:spMkLst>
            <pc:docMk/>
            <pc:sldMk cId="3534535535" sldId="1556"/>
            <ac:spMk id="2" creationId="{00000000-0000-0000-0000-000000000000}"/>
          </ac:spMkLst>
        </pc:spChg>
        <pc:spChg chg="mod">
          <ac:chgData name="Marc Roethlisberger" userId="9f75ec3f-abcf-4aa2-8301-41d1b5b04265" providerId="ADAL" clId="{CD2D715B-F5F6-47DE-B3EA-364CCA45FA00}" dt="2023-01-24T08:08:24.697" v="2281" actId="1076"/>
          <ac:spMkLst>
            <pc:docMk/>
            <pc:sldMk cId="3534535535" sldId="1556"/>
            <ac:spMk id="249864" creationId="{00000000-0000-0000-0000-000000000000}"/>
          </ac:spMkLst>
        </pc:spChg>
      </pc:sldChg>
      <pc:sldChg chg="delSp modSp mod">
        <pc:chgData name="Marc Roethlisberger" userId="9f75ec3f-abcf-4aa2-8301-41d1b5b04265" providerId="ADAL" clId="{CD2D715B-F5F6-47DE-B3EA-364CCA45FA00}" dt="2023-01-24T08:17:46.624" v="2601" actId="1076"/>
        <pc:sldMkLst>
          <pc:docMk/>
          <pc:sldMk cId="2021760493" sldId="1557"/>
        </pc:sldMkLst>
        <pc:spChg chg="del mod">
          <ac:chgData name="Marc Roethlisberger" userId="9f75ec3f-abcf-4aa2-8301-41d1b5b04265" providerId="ADAL" clId="{CD2D715B-F5F6-47DE-B3EA-364CCA45FA00}" dt="2023-01-24T08:17:34.820" v="2594" actId="478"/>
          <ac:spMkLst>
            <pc:docMk/>
            <pc:sldMk cId="2021760493" sldId="1557"/>
            <ac:spMk id="2" creationId="{00000000-0000-0000-0000-000000000000}"/>
          </ac:spMkLst>
        </pc:spChg>
        <pc:spChg chg="mod">
          <ac:chgData name="Marc Roethlisberger" userId="9f75ec3f-abcf-4aa2-8301-41d1b5b04265" providerId="ADAL" clId="{CD2D715B-F5F6-47DE-B3EA-364CCA45FA00}" dt="2023-01-24T08:17:46.624" v="2601" actId="1076"/>
          <ac:spMkLst>
            <pc:docMk/>
            <pc:sldMk cId="2021760493" sldId="1557"/>
            <ac:spMk id="249864" creationId="{00000000-0000-0000-0000-000000000000}"/>
          </ac:spMkLst>
        </pc:spChg>
      </pc:sldChg>
      <pc:sldChg chg="modSp mod">
        <pc:chgData name="Marc Roethlisberger" userId="9f75ec3f-abcf-4aa2-8301-41d1b5b04265" providerId="ADAL" clId="{CD2D715B-F5F6-47DE-B3EA-364CCA45FA00}" dt="2023-01-24T08:32:38.201" v="2929" actId="20577"/>
        <pc:sldMkLst>
          <pc:docMk/>
          <pc:sldMk cId="528087725" sldId="1558"/>
        </pc:sldMkLst>
        <pc:spChg chg="mod">
          <ac:chgData name="Marc Roethlisberger" userId="9f75ec3f-abcf-4aa2-8301-41d1b5b04265" providerId="ADAL" clId="{CD2D715B-F5F6-47DE-B3EA-364CCA45FA00}" dt="2023-01-24T08:32:38.201" v="2929" actId="20577"/>
          <ac:spMkLst>
            <pc:docMk/>
            <pc:sldMk cId="528087725" sldId="1558"/>
            <ac:spMk id="249864" creationId="{00000000-0000-0000-0000-000000000000}"/>
          </ac:spMkLst>
        </pc:spChg>
      </pc:sldChg>
      <pc:sldChg chg="modSp mod">
        <pc:chgData name="Marc Roethlisberger" userId="9f75ec3f-abcf-4aa2-8301-41d1b5b04265" providerId="ADAL" clId="{CD2D715B-F5F6-47DE-B3EA-364CCA45FA00}" dt="2023-01-24T08:30:53.570" v="2905" actId="20577"/>
        <pc:sldMkLst>
          <pc:docMk/>
          <pc:sldMk cId="3727265746" sldId="1559"/>
        </pc:sldMkLst>
        <pc:spChg chg="mod">
          <ac:chgData name="Marc Roethlisberger" userId="9f75ec3f-abcf-4aa2-8301-41d1b5b04265" providerId="ADAL" clId="{CD2D715B-F5F6-47DE-B3EA-364CCA45FA00}" dt="2023-01-24T08:30:53.570" v="2905" actId="20577"/>
          <ac:spMkLst>
            <pc:docMk/>
            <pc:sldMk cId="3727265746" sldId="1559"/>
            <ac:spMk id="249864" creationId="{00000000-0000-0000-0000-000000000000}"/>
          </ac:spMkLst>
        </pc:spChg>
      </pc:sldChg>
      <pc:sldChg chg="modSp mod">
        <pc:chgData name="Marc Roethlisberger" userId="9f75ec3f-abcf-4aa2-8301-41d1b5b04265" providerId="ADAL" clId="{CD2D715B-F5F6-47DE-B3EA-364CCA45FA00}" dt="2023-01-24T08:40:08.789" v="3108" actId="20577"/>
        <pc:sldMkLst>
          <pc:docMk/>
          <pc:sldMk cId="3354574372" sldId="1560"/>
        </pc:sldMkLst>
        <pc:spChg chg="mod">
          <ac:chgData name="Marc Roethlisberger" userId="9f75ec3f-abcf-4aa2-8301-41d1b5b04265" providerId="ADAL" clId="{CD2D715B-F5F6-47DE-B3EA-364CCA45FA00}" dt="2023-01-24T08:35:13.911" v="2937" actId="1076"/>
          <ac:spMkLst>
            <pc:docMk/>
            <pc:sldMk cId="3354574372" sldId="1560"/>
            <ac:spMk id="249858" creationId="{00000000-0000-0000-0000-000000000000}"/>
          </ac:spMkLst>
        </pc:spChg>
        <pc:spChg chg="mod">
          <ac:chgData name="Marc Roethlisberger" userId="9f75ec3f-abcf-4aa2-8301-41d1b5b04265" providerId="ADAL" clId="{CD2D715B-F5F6-47DE-B3EA-364CCA45FA00}" dt="2023-01-24T08:40:08.789" v="3108" actId="20577"/>
          <ac:spMkLst>
            <pc:docMk/>
            <pc:sldMk cId="3354574372" sldId="1560"/>
            <ac:spMk id="249864" creationId="{00000000-0000-0000-0000-000000000000}"/>
          </ac:spMkLst>
        </pc:spChg>
      </pc:sldChg>
      <pc:sldChg chg="modSp mod">
        <pc:chgData name="Marc Roethlisberger" userId="9f75ec3f-abcf-4aa2-8301-41d1b5b04265" providerId="ADAL" clId="{CD2D715B-F5F6-47DE-B3EA-364CCA45FA00}" dt="2023-01-24T08:44:00.677" v="3283" actId="27636"/>
        <pc:sldMkLst>
          <pc:docMk/>
          <pc:sldMk cId="849874187" sldId="1561"/>
        </pc:sldMkLst>
        <pc:spChg chg="mod">
          <ac:chgData name="Marc Roethlisberger" userId="9f75ec3f-abcf-4aa2-8301-41d1b5b04265" providerId="ADAL" clId="{CD2D715B-F5F6-47DE-B3EA-364CCA45FA00}" dt="2023-01-24T08:44:00.677" v="3283" actId="27636"/>
          <ac:spMkLst>
            <pc:docMk/>
            <pc:sldMk cId="849874187" sldId="1561"/>
            <ac:spMk id="249858" creationId="{00000000-0000-0000-0000-000000000000}"/>
          </ac:spMkLst>
        </pc:spChg>
        <pc:spChg chg="mod">
          <ac:chgData name="Marc Roethlisberger" userId="9f75ec3f-abcf-4aa2-8301-41d1b5b04265" providerId="ADAL" clId="{CD2D715B-F5F6-47DE-B3EA-364CCA45FA00}" dt="2023-01-24T08:43:09.391" v="3219" actId="20577"/>
          <ac:spMkLst>
            <pc:docMk/>
            <pc:sldMk cId="849874187" sldId="1561"/>
            <ac:spMk id="249864" creationId="{00000000-0000-0000-0000-000000000000}"/>
          </ac:spMkLst>
        </pc:spChg>
      </pc:sldChg>
      <pc:sldChg chg="addSp delSp modSp mod setBg">
        <pc:chgData name="Marc Roethlisberger" userId="9f75ec3f-abcf-4aa2-8301-41d1b5b04265" providerId="ADAL" clId="{CD2D715B-F5F6-47DE-B3EA-364CCA45FA00}" dt="2023-01-24T09:10:08.263" v="3947" actId="20577"/>
        <pc:sldMkLst>
          <pc:docMk/>
          <pc:sldMk cId="3966599713" sldId="1562"/>
        </pc:sldMkLst>
        <pc:spChg chg="mod ord">
          <ac:chgData name="Marc Roethlisberger" userId="9f75ec3f-abcf-4aa2-8301-41d1b5b04265" providerId="ADAL" clId="{CD2D715B-F5F6-47DE-B3EA-364CCA45FA00}" dt="2023-01-24T09:01:32.628" v="3287" actId="26606"/>
          <ac:spMkLst>
            <pc:docMk/>
            <pc:sldMk cId="3966599713" sldId="1562"/>
            <ac:spMk id="2" creationId="{00000000-0000-0000-0000-000000000000}"/>
          </ac:spMkLst>
        </pc:spChg>
        <pc:spChg chg="add mod">
          <ac:chgData name="Marc Roethlisberger" userId="9f75ec3f-abcf-4aa2-8301-41d1b5b04265" providerId="ADAL" clId="{CD2D715B-F5F6-47DE-B3EA-364CCA45FA00}" dt="2023-01-24T09:10:08.263" v="3947" actId="20577"/>
          <ac:spMkLst>
            <pc:docMk/>
            <pc:sldMk cId="3966599713" sldId="1562"/>
            <ac:spMk id="5" creationId="{EE768362-FF00-D134-8735-0B2F3736AC61}"/>
          </ac:spMkLst>
        </pc:spChg>
        <pc:spChg chg="mod">
          <ac:chgData name="Marc Roethlisberger" userId="9f75ec3f-abcf-4aa2-8301-41d1b5b04265" providerId="ADAL" clId="{CD2D715B-F5F6-47DE-B3EA-364CCA45FA00}" dt="2023-01-24T09:01:32.628" v="3287" actId="26606"/>
          <ac:spMkLst>
            <pc:docMk/>
            <pc:sldMk cId="3966599713" sldId="1562"/>
            <ac:spMk id="249858" creationId="{00000000-0000-0000-0000-000000000000}"/>
          </ac:spMkLst>
        </pc:spChg>
        <pc:spChg chg="del mod">
          <ac:chgData name="Marc Roethlisberger" userId="9f75ec3f-abcf-4aa2-8301-41d1b5b04265" providerId="ADAL" clId="{CD2D715B-F5F6-47DE-B3EA-364CCA45FA00}" dt="2023-01-24T09:01:49.397" v="3294"/>
          <ac:spMkLst>
            <pc:docMk/>
            <pc:sldMk cId="3966599713" sldId="1562"/>
            <ac:spMk id="249864" creationId="{00000000-0000-0000-0000-000000000000}"/>
          </ac:spMkLst>
        </pc:spChg>
        <pc:picChg chg="add del mod ord">
          <ac:chgData name="Marc Roethlisberger" userId="9f75ec3f-abcf-4aa2-8301-41d1b5b04265" providerId="ADAL" clId="{CD2D715B-F5F6-47DE-B3EA-364CCA45FA00}" dt="2023-01-24T09:03:30.475" v="3301" actId="478"/>
          <ac:picMkLst>
            <pc:docMk/>
            <pc:sldMk cId="3966599713" sldId="1562"/>
            <ac:picMk id="4" creationId="{492E25F0-DF7A-7EC9-54C2-EA39BB4BF43D}"/>
          </ac:picMkLst>
        </pc:picChg>
      </pc:sldChg>
      <pc:sldChg chg="modSp mod">
        <pc:chgData name="Marc Roethlisberger" userId="9f75ec3f-abcf-4aa2-8301-41d1b5b04265" providerId="ADAL" clId="{CD2D715B-F5F6-47DE-B3EA-364CCA45FA00}" dt="2023-01-24T09:25:37.576" v="5324" actId="20577"/>
        <pc:sldMkLst>
          <pc:docMk/>
          <pc:sldMk cId="3492382527" sldId="1563"/>
        </pc:sldMkLst>
        <pc:spChg chg="mod">
          <ac:chgData name="Marc Roethlisberger" userId="9f75ec3f-abcf-4aa2-8301-41d1b5b04265" providerId="ADAL" clId="{CD2D715B-F5F6-47DE-B3EA-364CCA45FA00}" dt="2023-01-24T09:25:37.576" v="5324" actId="20577"/>
          <ac:spMkLst>
            <pc:docMk/>
            <pc:sldMk cId="3492382527" sldId="1563"/>
            <ac:spMk id="249864" creationId="{00000000-0000-0000-0000-000000000000}"/>
          </ac:spMkLst>
        </pc:spChg>
      </pc:sldChg>
      <pc:sldChg chg="modSp mod">
        <pc:chgData name="Marc Roethlisberger" userId="9f75ec3f-abcf-4aa2-8301-41d1b5b04265" providerId="ADAL" clId="{CD2D715B-F5F6-47DE-B3EA-364CCA45FA00}" dt="2023-01-24T09:41:55.907" v="5680" actId="5793"/>
        <pc:sldMkLst>
          <pc:docMk/>
          <pc:sldMk cId="4120890188" sldId="1564"/>
        </pc:sldMkLst>
        <pc:spChg chg="mod">
          <ac:chgData name="Marc Roethlisberger" userId="9f75ec3f-abcf-4aa2-8301-41d1b5b04265" providerId="ADAL" clId="{CD2D715B-F5F6-47DE-B3EA-364CCA45FA00}" dt="2023-01-24T09:41:55.907" v="5680" actId="5793"/>
          <ac:spMkLst>
            <pc:docMk/>
            <pc:sldMk cId="4120890188" sldId="1564"/>
            <ac:spMk id="249864" creationId="{00000000-0000-0000-0000-000000000000}"/>
          </ac:spMkLst>
        </pc:spChg>
      </pc:sldChg>
      <pc:sldChg chg="delSp modSp mod">
        <pc:chgData name="Marc Roethlisberger" userId="9f75ec3f-abcf-4aa2-8301-41d1b5b04265" providerId="ADAL" clId="{CD2D715B-F5F6-47DE-B3EA-364CCA45FA00}" dt="2023-01-24T09:50:52.033" v="5889" actId="20577"/>
        <pc:sldMkLst>
          <pc:docMk/>
          <pc:sldMk cId="390770101" sldId="1565"/>
        </pc:sldMkLst>
        <pc:spChg chg="del mod">
          <ac:chgData name="Marc Roethlisberger" userId="9f75ec3f-abcf-4aa2-8301-41d1b5b04265" providerId="ADAL" clId="{CD2D715B-F5F6-47DE-B3EA-364CCA45FA00}" dt="2023-01-24T09:47:09.291" v="5845" actId="478"/>
          <ac:spMkLst>
            <pc:docMk/>
            <pc:sldMk cId="390770101" sldId="1565"/>
            <ac:spMk id="2" creationId="{00000000-0000-0000-0000-000000000000}"/>
          </ac:spMkLst>
        </pc:spChg>
        <pc:spChg chg="mod">
          <ac:chgData name="Marc Roethlisberger" userId="9f75ec3f-abcf-4aa2-8301-41d1b5b04265" providerId="ADAL" clId="{CD2D715B-F5F6-47DE-B3EA-364CCA45FA00}" dt="2023-01-24T09:50:52.033" v="5889" actId="20577"/>
          <ac:spMkLst>
            <pc:docMk/>
            <pc:sldMk cId="390770101" sldId="1565"/>
            <ac:spMk id="249864" creationId="{00000000-0000-0000-0000-000000000000}"/>
          </ac:spMkLst>
        </pc:spChg>
      </pc:sldChg>
      <pc:sldChg chg="modSp mod">
        <pc:chgData name="Marc Roethlisberger" userId="9f75ec3f-abcf-4aa2-8301-41d1b5b04265" providerId="ADAL" clId="{CD2D715B-F5F6-47DE-B3EA-364CCA45FA00}" dt="2023-01-24T09:51:35.772" v="5895" actId="20577"/>
        <pc:sldMkLst>
          <pc:docMk/>
          <pc:sldMk cId="1325400625" sldId="1566"/>
        </pc:sldMkLst>
        <pc:spChg chg="mod">
          <ac:chgData name="Marc Roethlisberger" userId="9f75ec3f-abcf-4aa2-8301-41d1b5b04265" providerId="ADAL" clId="{CD2D715B-F5F6-47DE-B3EA-364CCA45FA00}" dt="2023-01-24T09:51:35.772" v="5895" actId="20577"/>
          <ac:spMkLst>
            <pc:docMk/>
            <pc:sldMk cId="1325400625" sldId="1566"/>
            <ac:spMk id="249864" creationId="{00000000-0000-0000-0000-000000000000}"/>
          </ac:spMkLst>
        </pc:spChg>
      </pc:sldChg>
      <pc:sldChg chg="modSp mod">
        <pc:chgData name="Marc Roethlisberger" userId="9f75ec3f-abcf-4aa2-8301-41d1b5b04265" providerId="ADAL" clId="{CD2D715B-F5F6-47DE-B3EA-364CCA45FA00}" dt="2023-01-24T10:19:19.958" v="6079"/>
        <pc:sldMkLst>
          <pc:docMk/>
          <pc:sldMk cId="3993783519" sldId="1567"/>
        </pc:sldMkLst>
        <pc:spChg chg="mod">
          <ac:chgData name="Marc Roethlisberger" userId="9f75ec3f-abcf-4aa2-8301-41d1b5b04265" providerId="ADAL" clId="{CD2D715B-F5F6-47DE-B3EA-364CCA45FA00}" dt="2023-01-24T10:19:19.958" v="6079"/>
          <ac:spMkLst>
            <pc:docMk/>
            <pc:sldMk cId="3993783519" sldId="1567"/>
            <ac:spMk id="249864" creationId="{00000000-0000-0000-0000-000000000000}"/>
          </ac:spMkLst>
        </pc:spChg>
      </pc:sldChg>
      <pc:sldChg chg="modSp mod">
        <pc:chgData name="Marc Roethlisberger" userId="9f75ec3f-abcf-4aa2-8301-41d1b5b04265" providerId="ADAL" clId="{CD2D715B-F5F6-47DE-B3EA-364CCA45FA00}" dt="2023-01-24T10:24:14.222" v="6194" actId="790"/>
        <pc:sldMkLst>
          <pc:docMk/>
          <pc:sldMk cId="240124317" sldId="1568"/>
        </pc:sldMkLst>
        <pc:spChg chg="mod">
          <ac:chgData name="Marc Roethlisberger" userId="9f75ec3f-abcf-4aa2-8301-41d1b5b04265" providerId="ADAL" clId="{CD2D715B-F5F6-47DE-B3EA-364CCA45FA00}" dt="2023-01-24T10:19:55.005" v="6110" actId="27636"/>
          <ac:spMkLst>
            <pc:docMk/>
            <pc:sldMk cId="240124317" sldId="1568"/>
            <ac:spMk id="249858" creationId="{00000000-0000-0000-0000-000000000000}"/>
          </ac:spMkLst>
        </pc:spChg>
        <pc:spChg chg="mod">
          <ac:chgData name="Marc Roethlisberger" userId="9f75ec3f-abcf-4aa2-8301-41d1b5b04265" providerId="ADAL" clId="{CD2D715B-F5F6-47DE-B3EA-364CCA45FA00}" dt="2023-01-24T10:24:14.222" v="6194" actId="790"/>
          <ac:spMkLst>
            <pc:docMk/>
            <pc:sldMk cId="240124317" sldId="1568"/>
            <ac:spMk id="249864" creationId="{00000000-0000-0000-0000-000000000000}"/>
          </ac:spMkLst>
        </pc:spChg>
      </pc:sldChg>
      <pc:sldChg chg="modSp mod">
        <pc:chgData name="Marc Roethlisberger" userId="9f75ec3f-abcf-4aa2-8301-41d1b5b04265" providerId="ADAL" clId="{CD2D715B-F5F6-47DE-B3EA-364CCA45FA00}" dt="2023-01-24T10:27:19.161" v="6328" actId="122"/>
        <pc:sldMkLst>
          <pc:docMk/>
          <pc:sldMk cId="2231947664" sldId="1569"/>
        </pc:sldMkLst>
        <pc:spChg chg="mod">
          <ac:chgData name="Marc Roethlisberger" userId="9f75ec3f-abcf-4aa2-8301-41d1b5b04265" providerId="ADAL" clId="{CD2D715B-F5F6-47DE-B3EA-364CCA45FA00}" dt="2023-01-24T10:27:19.161" v="6328" actId="122"/>
          <ac:spMkLst>
            <pc:docMk/>
            <pc:sldMk cId="2231947664" sldId="1569"/>
            <ac:spMk id="249864" creationId="{00000000-0000-0000-0000-000000000000}"/>
          </ac:spMkLst>
        </pc:spChg>
      </pc:sldChg>
      <pc:sldChg chg="addSp delSp modSp add mod">
        <pc:chgData name="Marc Roethlisberger" userId="9f75ec3f-abcf-4aa2-8301-41d1b5b04265" providerId="ADAL" clId="{CD2D715B-F5F6-47DE-B3EA-364CCA45FA00}" dt="2023-01-24T07:56:50.418" v="2011" actId="255"/>
        <pc:sldMkLst>
          <pc:docMk/>
          <pc:sldMk cId="3291155822" sldId="1570"/>
        </pc:sldMkLst>
        <pc:spChg chg="add mod">
          <ac:chgData name="Marc Roethlisberger" userId="9f75ec3f-abcf-4aa2-8301-41d1b5b04265" providerId="ADAL" clId="{CD2D715B-F5F6-47DE-B3EA-364CCA45FA00}" dt="2023-01-24T07:56:50.418" v="2011" actId="255"/>
          <ac:spMkLst>
            <pc:docMk/>
            <pc:sldMk cId="3291155822" sldId="1570"/>
            <ac:spMk id="7" creationId="{FC622961-AD7C-9E33-1B6E-D4347AE1C0AE}"/>
          </ac:spMkLst>
        </pc:spChg>
        <pc:spChg chg="mod">
          <ac:chgData name="Marc Roethlisberger" userId="9f75ec3f-abcf-4aa2-8301-41d1b5b04265" providerId="ADAL" clId="{CD2D715B-F5F6-47DE-B3EA-364CCA45FA00}" dt="2023-01-24T07:54:42.922" v="1918" actId="1076"/>
          <ac:spMkLst>
            <pc:docMk/>
            <pc:sldMk cId="3291155822" sldId="1570"/>
            <ac:spMk id="249858" creationId="{00000000-0000-0000-0000-000000000000}"/>
          </ac:spMkLst>
        </pc:spChg>
        <pc:spChg chg="del mod">
          <ac:chgData name="Marc Roethlisberger" userId="9f75ec3f-abcf-4aa2-8301-41d1b5b04265" providerId="ADAL" clId="{CD2D715B-F5F6-47DE-B3EA-364CCA45FA00}" dt="2023-01-24T07:52:37.426" v="1908" actId="478"/>
          <ac:spMkLst>
            <pc:docMk/>
            <pc:sldMk cId="3291155822" sldId="1570"/>
            <ac:spMk id="249864" creationId="{00000000-0000-0000-0000-000000000000}"/>
          </ac:spMkLst>
        </pc:spChg>
        <pc:picChg chg="add del mod">
          <ac:chgData name="Marc Roethlisberger" userId="9f75ec3f-abcf-4aa2-8301-41d1b5b04265" providerId="ADAL" clId="{CD2D715B-F5F6-47DE-B3EA-364CCA45FA00}" dt="2023-01-24T07:54:34.272" v="1914" actId="478"/>
          <ac:picMkLst>
            <pc:docMk/>
            <pc:sldMk cId="3291155822" sldId="1570"/>
            <ac:picMk id="4" creationId="{103A7A85-2F69-73BF-A089-EA1D8FD3411F}"/>
          </ac:picMkLst>
        </pc:picChg>
        <pc:picChg chg="add mod">
          <ac:chgData name="Marc Roethlisberger" userId="9f75ec3f-abcf-4aa2-8301-41d1b5b04265" providerId="ADAL" clId="{CD2D715B-F5F6-47DE-B3EA-364CCA45FA00}" dt="2023-01-24T07:54:49.041" v="1921" actId="14100"/>
          <ac:picMkLst>
            <pc:docMk/>
            <pc:sldMk cId="3291155822" sldId="1570"/>
            <ac:picMk id="6" creationId="{53815D5D-EB3D-A067-7E60-92DBF9641F4D}"/>
          </ac:picMkLst>
        </pc:picChg>
      </pc:sldChg>
      <pc:sldChg chg="addSp delSp modSp add mod">
        <pc:chgData name="Marc Roethlisberger" userId="9f75ec3f-abcf-4aa2-8301-41d1b5b04265" providerId="ADAL" clId="{CD2D715B-F5F6-47DE-B3EA-364CCA45FA00}" dt="2023-01-24T09:02:58.785" v="3299" actId="1076"/>
        <pc:sldMkLst>
          <pc:docMk/>
          <pc:sldMk cId="3315095779" sldId="1571"/>
        </pc:sldMkLst>
        <pc:picChg chg="del">
          <ac:chgData name="Marc Roethlisberger" userId="9f75ec3f-abcf-4aa2-8301-41d1b5b04265" providerId="ADAL" clId="{CD2D715B-F5F6-47DE-B3EA-364CCA45FA00}" dt="2023-01-24T09:02:07.163" v="3296" actId="478"/>
          <ac:picMkLst>
            <pc:docMk/>
            <pc:sldMk cId="3315095779" sldId="1571"/>
            <ac:picMk id="4" creationId="{492E25F0-DF7A-7EC9-54C2-EA39BB4BF43D}"/>
          </ac:picMkLst>
        </pc:picChg>
        <pc:picChg chg="add mod">
          <ac:chgData name="Marc Roethlisberger" userId="9f75ec3f-abcf-4aa2-8301-41d1b5b04265" providerId="ADAL" clId="{CD2D715B-F5F6-47DE-B3EA-364CCA45FA00}" dt="2023-01-24T09:02:58.785" v="3299" actId="1076"/>
          <ac:picMkLst>
            <pc:docMk/>
            <pc:sldMk cId="3315095779" sldId="1571"/>
            <ac:picMk id="5" creationId="{901DE87E-4817-1E2A-5429-C3B247880169}"/>
          </ac:picMkLst>
        </pc:picChg>
      </pc:sldChg>
      <pc:sldChg chg="add">
        <pc:chgData name="Marc Roethlisberger" userId="9f75ec3f-abcf-4aa2-8301-41d1b5b04265" providerId="ADAL" clId="{CD2D715B-F5F6-47DE-B3EA-364CCA45FA00}" dt="2023-01-24T09:03:26.852" v="3300" actId="2890"/>
        <pc:sldMkLst>
          <pc:docMk/>
          <pc:sldMk cId="2838457607" sldId="1572"/>
        </pc:sldMkLst>
      </pc:sldChg>
      <pc:sldChg chg="modSp mod">
        <pc:chgData name="Marc Roethlisberger" userId="9f75ec3f-abcf-4aa2-8301-41d1b5b04265" providerId="ADAL" clId="{CD2D715B-F5F6-47DE-B3EA-364CCA45FA00}" dt="2023-01-31T08:28:52.847" v="6394" actId="20577"/>
        <pc:sldMkLst>
          <pc:docMk/>
          <pc:sldMk cId="3432082073" sldId="1573"/>
        </pc:sldMkLst>
        <pc:spChg chg="mod">
          <ac:chgData name="Marc Roethlisberger" userId="9f75ec3f-abcf-4aa2-8301-41d1b5b04265" providerId="ADAL" clId="{CD2D715B-F5F6-47DE-B3EA-364CCA45FA00}" dt="2023-01-31T08:28:52.847" v="6394" actId="20577"/>
          <ac:spMkLst>
            <pc:docMk/>
            <pc:sldMk cId="3432082073" sldId="1573"/>
            <ac:spMk id="5" creationId="{EE768362-FF00-D134-8735-0B2F3736AC61}"/>
          </ac:spMkLst>
        </pc:spChg>
      </pc:sldChg>
      <pc:sldChg chg="modSp add mod">
        <pc:chgData name="Marc Roethlisberger" userId="9f75ec3f-abcf-4aa2-8301-41d1b5b04265" providerId="ADAL" clId="{CD2D715B-F5F6-47DE-B3EA-364CCA45FA00}" dt="2023-01-24T09:20:03.761" v="5098" actId="20577"/>
        <pc:sldMkLst>
          <pc:docMk/>
          <pc:sldMk cId="4050161398" sldId="1574"/>
        </pc:sldMkLst>
        <pc:spChg chg="mod">
          <ac:chgData name="Marc Roethlisberger" userId="9f75ec3f-abcf-4aa2-8301-41d1b5b04265" providerId="ADAL" clId="{CD2D715B-F5F6-47DE-B3EA-364CCA45FA00}" dt="2023-01-24T09:20:03.761" v="5098" actId="20577"/>
          <ac:spMkLst>
            <pc:docMk/>
            <pc:sldMk cId="4050161398" sldId="1574"/>
            <ac:spMk id="5" creationId="{EE768362-FF00-D134-8735-0B2F3736AC61}"/>
          </ac:spMkLst>
        </pc:spChg>
      </pc:sldChg>
      <pc:sldChg chg="modSp add mod">
        <pc:chgData name="Marc Roethlisberger" userId="9f75ec3f-abcf-4aa2-8301-41d1b5b04265" providerId="ADAL" clId="{CD2D715B-F5F6-47DE-B3EA-364CCA45FA00}" dt="2023-01-24T09:30:51.505" v="5625" actId="20577"/>
        <pc:sldMkLst>
          <pc:docMk/>
          <pc:sldMk cId="1548289752" sldId="1575"/>
        </pc:sldMkLst>
        <pc:spChg chg="mod">
          <ac:chgData name="Marc Roethlisberger" userId="9f75ec3f-abcf-4aa2-8301-41d1b5b04265" providerId="ADAL" clId="{CD2D715B-F5F6-47DE-B3EA-364CCA45FA00}" dt="2023-01-24T09:30:51.505" v="5625" actId="20577"/>
          <ac:spMkLst>
            <pc:docMk/>
            <pc:sldMk cId="1548289752" sldId="1575"/>
            <ac:spMk id="249864" creationId="{00000000-0000-0000-0000-000000000000}"/>
          </ac:spMkLst>
        </pc:spChg>
      </pc:sldChg>
      <pc:sldChg chg="addSp delSp modSp add mod">
        <pc:chgData name="Marc Roethlisberger" userId="9f75ec3f-abcf-4aa2-8301-41d1b5b04265" providerId="ADAL" clId="{CD2D715B-F5F6-47DE-B3EA-364CCA45FA00}" dt="2023-01-24T14:30:52.297" v="6377" actId="14100"/>
        <pc:sldMkLst>
          <pc:docMk/>
          <pc:sldMk cId="577648977" sldId="1576"/>
        </pc:sldMkLst>
        <pc:spChg chg="mod">
          <ac:chgData name="Marc Roethlisberger" userId="9f75ec3f-abcf-4aa2-8301-41d1b5b04265" providerId="ADAL" clId="{CD2D715B-F5F6-47DE-B3EA-364CCA45FA00}" dt="2023-01-24T14:30:47.952" v="6376" actId="1076"/>
          <ac:spMkLst>
            <pc:docMk/>
            <pc:sldMk cId="577648977" sldId="1576"/>
            <ac:spMk id="249858" creationId="{00000000-0000-0000-0000-000000000000}"/>
          </ac:spMkLst>
        </pc:spChg>
        <pc:spChg chg="del mod">
          <ac:chgData name="Marc Roethlisberger" userId="9f75ec3f-abcf-4aa2-8301-41d1b5b04265" providerId="ADAL" clId="{CD2D715B-F5F6-47DE-B3EA-364CCA45FA00}" dt="2023-01-24T10:28:41.263" v="6342"/>
          <ac:spMkLst>
            <pc:docMk/>
            <pc:sldMk cId="577648977" sldId="1576"/>
            <ac:spMk id="249864" creationId="{00000000-0000-0000-0000-000000000000}"/>
          </ac:spMkLst>
        </pc:spChg>
        <pc:picChg chg="add del mod">
          <ac:chgData name="Marc Roethlisberger" userId="9f75ec3f-abcf-4aa2-8301-41d1b5b04265" providerId="ADAL" clId="{CD2D715B-F5F6-47DE-B3EA-364CCA45FA00}" dt="2023-01-24T14:30:37.419" v="6373" actId="478"/>
          <ac:picMkLst>
            <pc:docMk/>
            <pc:sldMk cId="577648977" sldId="1576"/>
            <ac:picMk id="4" creationId="{4A141F03-554D-0E8E-40A2-0A1B9A8D613F}"/>
          </ac:picMkLst>
        </pc:picChg>
        <pc:picChg chg="add mod">
          <ac:chgData name="Marc Roethlisberger" userId="9f75ec3f-abcf-4aa2-8301-41d1b5b04265" providerId="ADAL" clId="{CD2D715B-F5F6-47DE-B3EA-364CCA45FA00}" dt="2023-01-24T14:30:52.297" v="6377" actId="14100"/>
          <ac:picMkLst>
            <pc:docMk/>
            <pc:sldMk cId="577648977" sldId="1576"/>
            <ac:picMk id="5" creationId="{9DF02DCD-BB82-E655-270D-4E73A9C6BE2B}"/>
          </ac:picMkLst>
        </pc:picChg>
      </pc:sldChg>
    </pc:docChg>
  </pc:docChgLst>
  <pc:docChgLst>
    <pc:chgData name="Marc Roethlisberger" userId="9f75ec3f-abcf-4aa2-8301-41d1b5b04265" providerId="ADAL" clId="{3A72449B-CFCF-463B-8E54-8DBA0BBA71E7}"/>
    <pc:docChg chg="undo redo custSel addSld delSld modSld sldOrd">
      <pc:chgData name="Marc Roethlisberger" userId="9f75ec3f-abcf-4aa2-8301-41d1b5b04265" providerId="ADAL" clId="{3A72449B-CFCF-463B-8E54-8DBA0BBA71E7}" dt="2023-03-06T14:25:11.295" v="8305" actId="20577"/>
      <pc:docMkLst>
        <pc:docMk/>
      </pc:docMkLst>
      <pc:sldChg chg="addSp modSp add mod">
        <pc:chgData name="Marc Roethlisberger" userId="9f75ec3f-abcf-4aa2-8301-41d1b5b04265" providerId="ADAL" clId="{3A72449B-CFCF-463B-8E54-8DBA0BBA71E7}" dt="2023-02-22T14:54:28.468" v="6844" actId="207"/>
        <pc:sldMkLst>
          <pc:docMk/>
          <pc:sldMk cId="2042602482" sldId="604"/>
        </pc:sldMkLst>
        <pc:spChg chg="add mod">
          <ac:chgData name="Marc Roethlisberger" userId="9f75ec3f-abcf-4aa2-8301-41d1b5b04265" providerId="ADAL" clId="{3A72449B-CFCF-463B-8E54-8DBA0BBA71E7}" dt="2023-02-22T14:54:28.468" v="6844" actId="207"/>
          <ac:spMkLst>
            <pc:docMk/>
            <pc:sldMk cId="2042602482" sldId="604"/>
            <ac:spMk id="2" creationId="{91D06177-1281-37AE-C5E1-8F2651B28DE5}"/>
          </ac:spMkLst>
        </pc:spChg>
        <pc:picChg chg="mod">
          <ac:chgData name="Marc Roethlisberger" userId="9f75ec3f-abcf-4aa2-8301-41d1b5b04265" providerId="ADAL" clId="{3A72449B-CFCF-463B-8E54-8DBA0BBA71E7}" dt="2023-02-21T09:56:32.534" v="4955" actId="1076"/>
          <ac:picMkLst>
            <pc:docMk/>
            <pc:sldMk cId="2042602482" sldId="604"/>
            <ac:picMk id="1026" creationId="{00000000-0000-0000-0000-000000000000}"/>
          </ac:picMkLst>
        </pc:picChg>
      </pc:sldChg>
      <pc:sldChg chg="modSp mod">
        <pc:chgData name="Marc Roethlisberger" userId="9f75ec3f-abcf-4aa2-8301-41d1b5b04265" providerId="ADAL" clId="{3A72449B-CFCF-463B-8E54-8DBA0BBA71E7}" dt="2023-02-21T07:36:14.246" v="2931" actId="14100"/>
        <pc:sldMkLst>
          <pc:docMk/>
          <pc:sldMk cId="2874365622" sldId="606"/>
        </pc:sldMkLst>
        <pc:spChg chg="mod">
          <ac:chgData name="Marc Roethlisberger" userId="9f75ec3f-abcf-4aa2-8301-41d1b5b04265" providerId="ADAL" clId="{3A72449B-CFCF-463B-8E54-8DBA0BBA71E7}" dt="2023-02-21T07:36:14.246" v="2931" actId="14100"/>
          <ac:spMkLst>
            <pc:docMk/>
            <pc:sldMk cId="2874365622" sldId="606"/>
            <ac:spMk id="3" creationId="{4F037669-E96A-DE48-B5B6-65C5CDA5EC6F}"/>
          </ac:spMkLst>
        </pc:spChg>
      </pc:sldChg>
      <pc:sldChg chg="modSp mod">
        <pc:chgData name="Marc Roethlisberger" userId="9f75ec3f-abcf-4aa2-8301-41d1b5b04265" providerId="ADAL" clId="{3A72449B-CFCF-463B-8E54-8DBA0BBA71E7}" dt="2023-02-21T06:22:30.340" v="2648" actId="20577"/>
        <pc:sldMkLst>
          <pc:docMk/>
          <pc:sldMk cId="2642503229" sldId="612"/>
        </pc:sldMkLst>
        <pc:spChg chg="mod">
          <ac:chgData name="Marc Roethlisberger" userId="9f75ec3f-abcf-4aa2-8301-41d1b5b04265" providerId="ADAL" clId="{3A72449B-CFCF-463B-8E54-8DBA0BBA71E7}" dt="2023-02-21T06:20:16.665" v="2623"/>
          <ac:spMkLst>
            <pc:docMk/>
            <pc:sldMk cId="2642503229" sldId="612"/>
            <ac:spMk id="3" creationId="{2B9966A4-A73B-2645-87A4-D72D73853ED1}"/>
          </ac:spMkLst>
        </pc:spChg>
        <pc:spChg chg="mod">
          <ac:chgData name="Marc Roethlisberger" userId="9f75ec3f-abcf-4aa2-8301-41d1b5b04265" providerId="ADAL" clId="{3A72449B-CFCF-463B-8E54-8DBA0BBA71E7}" dt="2023-02-21T06:19:03.073" v="2622" actId="790"/>
          <ac:spMkLst>
            <pc:docMk/>
            <pc:sldMk cId="2642503229" sldId="612"/>
            <ac:spMk id="6" creationId="{C8EFDC56-9275-0646-862F-135FB4810125}"/>
          </ac:spMkLst>
        </pc:spChg>
        <pc:spChg chg="mod">
          <ac:chgData name="Marc Roethlisberger" userId="9f75ec3f-abcf-4aa2-8301-41d1b5b04265" providerId="ADAL" clId="{3A72449B-CFCF-463B-8E54-8DBA0BBA71E7}" dt="2023-02-21T06:22:30.340" v="2648" actId="20577"/>
          <ac:spMkLst>
            <pc:docMk/>
            <pc:sldMk cId="2642503229" sldId="612"/>
            <ac:spMk id="8" creationId="{9BBD3DC6-989F-B447-A94E-2BE118655F6E}"/>
          </ac:spMkLst>
        </pc:spChg>
      </pc:sldChg>
      <pc:sldChg chg="modSp mod">
        <pc:chgData name="Marc Roethlisberger" userId="9f75ec3f-abcf-4aa2-8301-41d1b5b04265" providerId="ADAL" clId="{3A72449B-CFCF-463B-8E54-8DBA0BBA71E7}" dt="2023-02-21T06:24:55.472" v="2657" actId="790"/>
        <pc:sldMkLst>
          <pc:docMk/>
          <pc:sldMk cId="3837367063" sldId="613"/>
        </pc:sldMkLst>
        <pc:spChg chg="mod">
          <ac:chgData name="Marc Roethlisberger" userId="9f75ec3f-abcf-4aa2-8301-41d1b5b04265" providerId="ADAL" clId="{3A72449B-CFCF-463B-8E54-8DBA0BBA71E7}" dt="2023-02-21T06:24:55.472" v="2657" actId="790"/>
          <ac:spMkLst>
            <pc:docMk/>
            <pc:sldMk cId="3837367063" sldId="613"/>
            <ac:spMk id="6" creationId="{92FE807F-A5F4-C343-A104-788EC843034B}"/>
          </ac:spMkLst>
        </pc:spChg>
      </pc:sldChg>
      <pc:sldChg chg="modSp add mod">
        <pc:chgData name="Marc Roethlisberger" userId="9f75ec3f-abcf-4aa2-8301-41d1b5b04265" providerId="ADAL" clId="{3A72449B-CFCF-463B-8E54-8DBA0BBA71E7}" dt="2023-02-22T15:15:34.107" v="7062" actId="14100"/>
        <pc:sldMkLst>
          <pc:docMk/>
          <pc:sldMk cId="1575041118" sldId="616"/>
        </pc:sldMkLst>
        <pc:spChg chg="mod">
          <ac:chgData name="Marc Roethlisberger" userId="9f75ec3f-abcf-4aa2-8301-41d1b5b04265" providerId="ADAL" clId="{3A72449B-CFCF-463B-8E54-8DBA0BBA71E7}" dt="2023-02-22T15:15:34.107" v="7062" actId="14100"/>
          <ac:spMkLst>
            <pc:docMk/>
            <pc:sldMk cId="1575041118" sldId="616"/>
            <ac:spMk id="13318" creationId="{00000000-0000-0000-0000-000000000000}"/>
          </ac:spMkLst>
        </pc:spChg>
      </pc:sldChg>
      <pc:sldChg chg="addSp modSp mod">
        <pc:chgData name="Marc Roethlisberger" userId="9f75ec3f-abcf-4aa2-8301-41d1b5b04265" providerId="ADAL" clId="{3A72449B-CFCF-463B-8E54-8DBA0BBA71E7}" dt="2023-02-22T14:37:06.434" v="6716" actId="113"/>
        <pc:sldMkLst>
          <pc:docMk/>
          <pc:sldMk cId="90525917" sldId="626"/>
        </pc:sldMkLst>
        <pc:spChg chg="add mod">
          <ac:chgData name="Marc Roethlisberger" userId="9f75ec3f-abcf-4aa2-8301-41d1b5b04265" providerId="ADAL" clId="{3A72449B-CFCF-463B-8E54-8DBA0BBA71E7}" dt="2023-02-22T14:37:06.434" v="6716" actId="113"/>
          <ac:spMkLst>
            <pc:docMk/>
            <pc:sldMk cId="90525917" sldId="626"/>
            <ac:spMk id="3" creationId="{F73296CA-9B72-3C72-AF0D-8094A36FD1FF}"/>
          </ac:spMkLst>
        </pc:spChg>
        <pc:spChg chg="mod">
          <ac:chgData name="Marc Roethlisberger" userId="9f75ec3f-abcf-4aa2-8301-41d1b5b04265" providerId="ADAL" clId="{3A72449B-CFCF-463B-8E54-8DBA0BBA71E7}" dt="2023-02-21T09:27:06.706" v="3490" actId="790"/>
          <ac:spMkLst>
            <pc:docMk/>
            <pc:sldMk cId="90525917" sldId="626"/>
            <ac:spMk id="12" creationId="{E8D3871D-4B4D-BE40-B773-657ED1547C18}"/>
          </ac:spMkLst>
        </pc:spChg>
      </pc:sldChg>
      <pc:sldChg chg="addSp modSp mod modShow">
        <pc:chgData name="Marc Roethlisberger" userId="9f75ec3f-abcf-4aa2-8301-41d1b5b04265" providerId="ADAL" clId="{3A72449B-CFCF-463B-8E54-8DBA0BBA71E7}" dt="2023-02-22T15:21:25.341" v="7114" actId="729"/>
        <pc:sldMkLst>
          <pc:docMk/>
          <pc:sldMk cId="951980264" sldId="629"/>
        </pc:sldMkLst>
        <pc:spChg chg="add mod">
          <ac:chgData name="Marc Roethlisberger" userId="9f75ec3f-abcf-4aa2-8301-41d1b5b04265" providerId="ADAL" clId="{3A72449B-CFCF-463B-8E54-8DBA0BBA71E7}" dt="2023-02-21T16:08:37.353" v="6637" actId="14100"/>
          <ac:spMkLst>
            <pc:docMk/>
            <pc:sldMk cId="951980264" sldId="629"/>
            <ac:spMk id="2" creationId="{5152CB88-C03F-8574-E9AC-E2C25597C5B5}"/>
          </ac:spMkLst>
        </pc:spChg>
      </pc:sldChg>
      <pc:sldChg chg="add del">
        <pc:chgData name="Marc Roethlisberger" userId="9f75ec3f-abcf-4aa2-8301-41d1b5b04265" providerId="ADAL" clId="{3A72449B-CFCF-463B-8E54-8DBA0BBA71E7}" dt="2023-02-21T14:01:16.279" v="6076" actId="2696"/>
        <pc:sldMkLst>
          <pc:docMk/>
          <pc:sldMk cId="2533327144" sldId="631"/>
        </pc:sldMkLst>
      </pc:sldChg>
      <pc:sldChg chg="modSp mod modAnim">
        <pc:chgData name="Marc Roethlisberger" userId="9f75ec3f-abcf-4aa2-8301-41d1b5b04265" providerId="ADAL" clId="{3A72449B-CFCF-463B-8E54-8DBA0BBA71E7}" dt="2023-03-06T14:25:11.295" v="8305" actId="20577"/>
        <pc:sldMkLst>
          <pc:docMk/>
          <pc:sldMk cId="3689549992" sldId="632"/>
        </pc:sldMkLst>
        <pc:spChg chg="mod">
          <ac:chgData name="Marc Roethlisberger" userId="9f75ec3f-abcf-4aa2-8301-41d1b5b04265" providerId="ADAL" clId="{3A72449B-CFCF-463B-8E54-8DBA0BBA71E7}" dt="2023-02-21T16:04:11.018" v="6571" actId="20577"/>
          <ac:spMkLst>
            <pc:docMk/>
            <pc:sldMk cId="3689549992" sldId="632"/>
            <ac:spMk id="4" creationId="{6A4BB7C9-25D8-584B-BA9B-B3A69D04D792}"/>
          </ac:spMkLst>
        </pc:spChg>
        <pc:spChg chg="mod">
          <ac:chgData name="Marc Roethlisberger" userId="9f75ec3f-abcf-4aa2-8301-41d1b5b04265" providerId="ADAL" clId="{3A72449B-CFCF-463B-8E54-8DBA0BBA71E7}" dt="2023-02-22T15:18:51.067" v="7102" actId="20577"/>
          <ac:spMkLst>
            <pc:docMk/>
            <pc:sldMk cId="3689549992" sldId="632"/>
            <ac:spMk id="7" creationId="{CE27A2C0-F994-B145-B3B4-94608C5AB51E}"/>
          </ac:spMkLst>
        </pc:spChg>
        <pc:spChg chg="mod">
          <ac:chgData name="Marc Roethlisberger" userId="9f75ec3f-abcf-4aa2-8301-41d1b5b04265" providerId="ADAL" clId="{3A72449B-CFCF-463B-8E54-8DBA0BBA71E7}" dt="2023-02-22T15:19:30.173" v="7111" actId="20577"/>
          <ac:spMkLst>
            <pc:docMk/>
            <pc:sldMk cId="3689549992" sldId="632"/>
            <ac:spMk id="8" creationId="{CA8AE919-5CF0-8B44-B3A8-F4659839F379}"/>
          </ac:spMkLst>
        </pc:spChg>
        <pc:spChg chg="mod">
          <ac:chgData name="Marc Roethlisberger" userId="9f75ec3f-abcf-4aa2-8301-41d1b5b04265" providerId="ADAL" clId="{3A72449B-CFCF-463B-8E54-8DBA0BBA71E7}" dt="2023-02-22T15:20:28.670" v="7113" actId="20577"/>
          <ac:spMkLst>
            <pc:docMk/>
            <pc:sldMk cId="3689549992" sldId="632"/>
            <ac:spMk id="9" creationId="{9435B1E8-51F5-7E45-97E6-F13A5E8AE945}"/>
          </ac:spMkLst>
        </pc:spChg>
        <pc:spChg chg="mod">
          <ac:chgData name="Marc Roethlisberger" userId="9f75ec3f-abcf-4aa2-8301-41d1b5b04265" providerId="ADAL" clId="{3A72449B-CFCF-463B-8E54-8DBA0BBA71E7}" dt="2023-03-06T14:25:11.295" v="8305" actId="20577"/>
          <ac:spMkLst>
            <pc:docMk/>
            <pc:sldMk cId="3689549992" sldId="632"/>
            <ac:spMk id="10" creationId="{FB67AAF5-EF0C-1941-87BD-0D553211640D}"/>
          </ac:spMkLst>
        </pc:spChg>
        <pc:spChg chg="mod">
          <ac:chgData name="Marc Roethlisberger" userId="9f75ec3f-abcf-4aa2-8301-41d1b5b04265" providerId="ADAL" clId="{3A72449B-CFCF-463B-8E54-8DBA0BBA71E7}" dt="2023-02-21T16:03:16.194" v="6540" actId="113"/>
          <ac:spMkLst>
            <pc:docMk/>
            <pc:sldMk cId="3689549992" sldId="632"/>
            <ac:spMk id="11" creationId="{3B3EB4B0-7D62-6C4C-9095-EAD2AE4A49FD}"/>
          </ac:spMkLst>
        </pc:spChg>
        <pc:spChg chg="mod">
          <ac:chgData name="Marc Roethlisberger" userId="9f75ec3f-abcf-4aa2-8301-41d1b5b04265" providerId="ADAL" clId="{3A72449B-CFCF-463B-8E54-8DBA0BBA71E7}" dt="2023-02-21T14:10:42.255" v="6126" actId="790"/>
          <ac:spMkLst>
            <pc:docMk/>
            <pc:sldMk cId="3689549992" sldId="632"/>
            <ac:spMk id="13318" creationId="{00000000-0000-0000-0000-000000000000}"/>
          </ac:spMkLst>
        </pc:spChg>
      </pc:sldChg>
      <pc:sldChg chg="delSp modSp add del mod modShow">
        <pc:chgData name="Marc Roethlisberger" userId="9f75ec3f-abcf-4aa2-8301-41d1b5b04265" providerId="ADAL" clId="{3A72449B-CFCF-463B-8E54-8DBA0BBA71E7}" dt="2023-02-22T15:17:02.144" v="7068" actId="2696"/>
        <pc:sldMkLst>
          <pc:docMk/>
          <pc:sldMk cId="3132808364" sldId="814"/>
        </pc:sldMkLst>
        <pc:picChg chg="mod">
          <ac:chgData name="Marc Roethlisberger" userId="9f75ec3f-abcf-4aa2-8301-41d1b5b04265" providerId="ADAL" clId="{3A72449B-CFCF-463B-8E54-8DBA0BBA71E7}" dt="2023-02-22T15:16:29.605" v="7064" actId="1076"/>
          <ac:picMkLst>
            <pc:docMk/>
            <pc:sldMk cId="3132808364" sldId="814"/>
            <ac:picMk id="3" creationId="{FF58E173-C5C1-5476-E688-A1816D4516DB}"/>
          </ac:picMkLst>
        </pc:picChg>
        <pc:picChg chg="del mod">
          <ac:chgData name="Marc Roethlisberger" userId="9f75ec3f-abcf-4aa2-8301-41d1b5b04265" providerId="ADAL" clId="{3A72449B-CFCF-463B-8E54-8DBA0BBA71E7}" dt="2023-02-22T15:09:48.428" v="7014" actId="478"/>
          <ac:picMkLst>
            <pc:docMk/>
            <pc:sldMk cId="3132808364" sldId="814"/>
            <ac:picMk id="4" creationId="{5A4C3C4C-FFA6-C818-A247-7BB99EF36C18}"/>
          </ac:picMkLst>
        </pc:picChg>
        <pc:picChg chg="del mod">
          <ac:chgData name="Marc Roethlisberger" userId="9f75ec3f-abcf-4aa2-8301-41d1b5b04265" providerId="ADAL" clId="{3A72449B-CFCF-463B-8E54-8DBA0BBA71E7}" dt="2023-02-22T15:11:27.925" v="7035" actId="21"/>
          <ac:picMkLst>
            <pc:docMk/>
            <pc:sldMk cId="3132808364" sldId="814"/>
            <ac:picMk id="5" creationId="{B01DB13C-FF17-6FB1-2091-CFD3266F96D0}"/>
          </ac:picMkLst>
        </pc:picChg>
      </pc:sldChg>
      <pc:sldChg chg="add">
        <pc:chgData name="Marc Roethlisberger" userId="9f75ec3f-abcf-4aa2-8301-41d1b5b04265" providerId="ADAL" clId="{3A72449B-CFCF-463B-8E54-8DBA0BBA71E7}" dt="2023-02-21T13:58:24.630" v="5994"/>
        <pc:sldMkLst>
          <pc:docMk/>
          <pc:sldMk cId="0" sldId="1313"/>
        </pc:sldMkLst>
      </pc:sldChg>
      <pc:sldChg chg="modSp add mod">
        <pc:chgData name="Marc Roethlisberger" userId="9f75ec3f-abcf-4aa2-8301-41d1b5b04265" providerId="ADAL" clId="{3A72449B-CFCF-463B-8E54-8DBA0BBA71E7}" dt="2023-02-21T14:00:26.879" v="6075" actId="20577"/>
        <pc:sldMkLst>
          <pc:docMk/>
          <pc:sldMk cId="0" sldId="1317"/>
        </pc:sldMkLst>
        <pc:spChg chg="mod">
          <ac:chgData name="Marc Roethlisberger" userId="9f75ec3f-abcf-4aa2-8301-41d1b5b04265" providerId="ADAL" clId="{3A72449B-CFCF-463B-8E54-8DBA0BBA71E7}" dt="2023-02-21T14:00:26.879" v="6075" actId="20577"/>
          <ac:spMkLst>
            <pc:docMk/>
            <pc:sldMk cId="0" sldId="1317"/>
            <ac:spMk id="27650" creationId="{62301657-0DE0-475D-A4AE-13AEA2396EA3}"/>
          </ac:spMkLst>
        </pc:spChg>
      </pc:sldChg>
      <pc:sldChg chg="add">
        <pc:chgData name="Marc Roethlisberger" userId="9f75ec3f-abcf-4aa2-8301-41d1b5b04265" providerId="ADAL" clId="{3A72449B-CFCF-463B-8E54-8DBA0BBA71E7}" dt="2023-02-21T13:58:24.630" v="5994"/>
        <pc:sldMkLst>
          <pc:docMk/>
          <pc:sldMk cId="3373769923" sldId="1381"/>
        </pc:sldMkLst>
      </pc:sldChg>
      <pc:sldChg chg="modSp mod">
        <pc:chgData name="Marc Roethlisberger" userId="9f75ec3f-abcf-4aa2-8301-41d1b5b04265" providerId="ADAL" clId="{3A72449B-CFCF-463B-8E54-8DBA0BBA71E7}" dt="2023-02-20T12:42:44.675" v="55" actId="1076"/>
        <pc:sldMkLst>
          <pc:docMk/>
          <pc:sldMk cId="3753306609" sldId="1383"/>
        </pc:sldMkLst>
        <pc:spChg chg="mod">
          <ac:chgData name="Marc Roethlisberger" userId="9f75ec3f-abcf-4aa2-8301-41d1b5b04265" providerId="ADAL" clId="{3A72449B-CFCF-463B-8E54-8DBA0BBA71E7}" dt="2023-02-20T12:42:44.675" v="55" actId="1076"/>
          <ac:spMkLst>
            <pc:docMk/>
            <pc:sldMk cId="3753306609" sldId="1383"/>
            <ac:spMk id="29698" creationId="{13B43756-6166-4410-A050-807BB4EC9927}"/>
          </ac:spMkLst>
        </pc:spChg>
      </pc:sldChg>
      <pc:sldChg chg="modSp mod">
        <pc:chgData name="Marc Roethlisberger" userId="9f75ec3f-abcf-4aa2-8301-41d1b5b04265" providerId="ADAL" clId="{3A72449B-CFCF-463B-8E54-8DBA0BBA71E7}" dt="2023-02-20T12:44:37.007" v="59"/>
        <pc:sldMkLst>
          <pc:docMk/>
          <pc:sldMk cId="885728461" sldId="1384"/>
        </pc:sldMkLst>
        <pc:spChg chg="mod">
          <ac:chgData name="Marc Roethlisberger" userId="9f75ec3f-abcf-4aa2-8301-41d1b5b04265" providerId="ADAL" clId="{3A72449B-CFCF-463B-8E54-8DBA0BBA71E7}" dt="2023-02-20T12:44:37.007" v="59"/>
          <ac:spMkLst>
            <pc:docMk/>
            <pc:sldMk cId="885728461" sldId="1384"/>
            <ac:spMk id="29699" creationId="{C621551D-9399-4935-98FC-AD7AC26DA60A}"/>
          </ac:spMkLst>
        </pc:spChg>
      </pc:sldChg>
      <pc:sldChg chg="addSp modSp mod">
        <pc:chgData name="Marc Roethlisberger" userId="9f75ec3f-abcf-4aa2-8301-41d1b5b04265" providerId="ADAL" clId="{3A72449B-CFCF-463B-8E54-8DBA0BBA71E7}" dt="2023-02-22T14:56:02.075" v="6883" actId="1076"/>
        <pc:sldMkLst>
          <pc:docMk/>
          <pc:sldMk cId="356901883" sldId="1389"/>
        </pc:sldMkLst>
        <pc:spChg chg="add mod">
          <ac:chgData name="Marc Roethlisberger" userId="9f75ec3f-abcf-4aa2-8301-41d1b5b04265" providerId="ADAL" clId="{3A72449B-CFCF-463B-8E54-8DBA0BBA71E7}" dt="2023-02-22T14:56:02.075" v="6883" actId="1076"/>
          <ac:spMkLst>
            <pc:docMk/>
            <pc:sldMk cId="356901883" sldId="1389"/>
            <ac:spMk id="2" creationId="{C6A3A409-428D-A04E-700C-BCFB4B87E39C}"/>
          </ac:spMkLst>
        </pc:spChg>
        <pc:picChg chg="mod">
          <ac:chgData name="Marc Roethlisberger" userId="9f75ec3f-abcf-4aa2-8301-41d1b5b04265" providerId="ADAL" clId="{3A72449B-CFCF-463B-8E54-8DBA0BBA71E7}" dt="2023-02-22T14:55:40.442" v="6882" actId="1076"/>
          <ac:picMkLst>
            <pc:docMk/>
            <pc:sldMk cId="356901883" sldId="1389"/>
            <ac:picMk id="8" creationId="{43F61B51-E551-432B-8360-D7351E4E9BBC}"/>
          </ac:picMkLst>
        </pc:picChg>
      </pc:sldChg>
      <pc:sldChg chg="add">
        <pc:chgData name="Marc Roethlisberger" userId="9f75ec3f-abcf-4aa2-8301-41d1b5b04265" providerId="ADAL" clId="{3A72449B-CFCF-463B-8E54-8DBA0BBA71E7}" dt="2023-02-21T13:58:24.630" v="5994"/>
        <pc:sldMkLst>
          <pc:docMk/>
          <pc:sldMk cId="1934928907" sldId="1391"/>
        </pc:sldMkLst>
      </pc:sldChg>
      <pc:sldChg chg="del">
        <pc:chgData name="Marc Roethlisberger" userId="9f75ec3f-abcf-4aa2-8301-41d1b5b04265" providerId="ADAL" clId="{3A72449B-CFCF-463B-8E54-8DBA0BBA71E7}" dt="2023-02-20T12:45:44.194" v="69" actId="2696"/>
        <pc:sldMkLst>
          <pc:docMk/>
          <pc:sldMk cId="1268166863" sldId="1432"/>
        </pc:sldMkLst>
      </pc:sldChg>
      <pc:sldChg chg="modSp">
        <pc:chgData name="Marc Roethlisberger" userId="9f75ec3f-abcf-4aa2-8301-41d1b5b04265" providerId="ADAL" clId="{3A72449B-CFCF-463B-8E54-8DBA0BBA71E7}" dt="2023-02-21T07:39:36.372" v="2934" actId="1076"/>
        <pc:sldMkLst>
          <pc:docMk/>
          <pc:sldMk cId="4184647554" sldId="1433"/>
        </pc:sldMkLst>
        <pc:spChg chg="mod">
          <ac:chgData name="Marc Roethlisberger" userId="9f75ec3f-abcf-4aa2-8301-41d1b5b04265" providerId="ADAL" clId="{3A72449B-CFCF-463B-8E54-8DBA0BBA71E7}" dt="2023-02-21T07:39:36.372" v="2934" actId="1076"/>
          <ac:spMkLst>
            <pc:docMk/>
            <pc:sldMk cId="4184647554" sldId="1433"/>
            <ac:spMk id="136199" creationId="{D0AD1680-7EAB-46D3-858E-3C1FDDC53DEE}"/>
          </ac:spMkLst>
        </pc:spChg>
      </pc:sldChg>
      <pc:sldChg chg="modSp mod">
        <pc:chgData name="Marc Roethlisberger" userId="9f75ec3f-abcf-4aa2-8301-41d1b5b04265" providerId="ADAL" clId="{3A72449B-CFCF-463B-8E54-8DBA0BBA71E7}" dt="2023-02-20T13:01:00.680" v="182" actId="20577"/>
        <pc:sldMkLst>
          <pc:docMk/>
          <pc:sldMk cId="393487760" sldId="1449"/>
        </pc:sldMkLst>
        <pc:spChg chg="mod">
          <ac:chgData name="Marc Roethlisberger" userId="9f75ec3f-abcf-4aa2-8301-41d1b5b04265" providerId="ADAL" clId="{3A72449B-CFCF-463B-8E54-8DBA0BBA71E7}" dt="2023-02-20T13:00:05.146" v="95" actId="20577"/>
          <ac:spMkLst>
            <pc:docMk/>
            <pc:sldMk cId="393487760" sldId="1449"/>
            <ac:spMk id="249858" creationId="{00000000-0000-0000-0000-000000000000}"/>
          </ac:spMkLst>
        </pc:spChg>
        <pc:spChg chg="mod">
          <ac:chgData name="Marc Roethlisberger" userId="9f75ec3f-abcf-4aa2-8301-41d1b5b04265" providerId="ADAL" clId="{3A72449B-CFCF-463B-8E54-8DBA0BBA71E7}" dt="2023-02-20T13:01:00.680" v="182" actId="20577"/>
          <ac:spMkLst>
            <pc:docMk/>
            <pc:sldMk cId="393487760" sldId="1449"/>
            <ac:spMk id="249864" creationId="{00000000-0000-0000-0000-000000000000}"/>
          </ac:spMkLst>
        </pc:spChg>
      </pc:sldChg>
      <pc:sldChg chg="addSp delSp modSp mod">
        <pc:chgData name="Marc Roethlisberger" userId="9f75ec3f-abcf-4aa2-8301-41d1b5b04265" providerId="ADAL" clId="{3A72449B-CFCF-463B-8E54-8DBA0BBA71E7}" dt="2023-02-20T12:41:45.788" v="54" actId="20577"/>
        <pc:sldMkLst>
          <pc:docMk/>
          <pc:sldMk cId="3873935856" sldId="1509"/>
        </pc:sldMkLst>
        <pc:spChg chg="mod">
          <ac:chgData name="Marc Roethlisberger" userId="9f75ec3f-abcf-4aa2-8301-41d1b5b04265" providerId="ADAL" clId="{3A72449B-CFCF-463B-8E54-8DBA0BBA71E7}" dt="2023-02-20T12:34:59.501" v="7" actId="20577"/>
          <ac:spMkLst>
            <pc:docMk/>
            <pc:sldMk cId="3873935856" sldId="1509"/>
            <ac:spMk id="3" creationId="{00000000-0000-0000-0000-000000000000}"/>
          </ac:spMkLst>
        </pc:spChg>
        <pc:spChg chg="mod">
          <ac:chgData name="Marc Roethlisberger" userId="9f75ec3f-abcf-4aa2-8301-41d1b5b04265" providerId="ADAL" clId="{3A72449B-CFCF-463B-8E54-8DBA0BBA71E7}" dt="2023-02-20T12:41:45.788" v="54" actId="20577"/>
          <ac:spMkLst>
            <pc:docMk/>
            <pc:sldMk cId="3873935856" sldId="1509"/>
            <ac:spMk id="10" creationId="{6AD15627-367D-A9AB-936F-A8D1A04AE2FD}"/>
          </ac:spMkLst>
        </pc:spChg>
        <pc:picChg chg="add mod">
          <ac:chgData name="Marc Roethlisberger" userId="9f75ec3f-abcf-4aa2-8301-41d1b5b04265" providerId="ADAL" clId="{3A72449B-CFCF-463B-8E54-8DBA0BBA71E7}" dt="2023-02-20T12:40:43.551" v="49" actId="14100"/>
          <ac:picMkLst>
            <pc:docMk/>
            <pc:sldMk cId="3873935856" sldId="1509"/>
            <ac:picMk id="5" creationId="{8E3A7EC4-A085-BB4D-6158-32C14E66C118}"/>
          </ac:picMkLst>
        </pc:picChg>
        <pc:picChg chg="del">
          <ac:chgData name="Marc Roethlisberger" userId="9f75ec3f-abcf-4aa2-8301-41d1b5b04265" providerId="ADAL" clId="{3A72449B-CFCF-463B-8E54-8DBA0BBA71E7}" dt="2023-02-20T12:40:04.987" v="8" actId="478"/>
          <ac:picMkLst>
            <pc:docMk/>
            <pc:sldMk cId="3873935856" sldId="1509"/>
            <ac:picMk id="7" creationId="{9603E740-5D67-97E8-4063-FC46A5B29837}"/>
          </ac:picMkLst>
        </pc:picChg>
      </pc:sldChg>
      <pc:sldChg chg="modSp mod">
        <pc:chgData name="Marc Roethlisberger" userId="9f75ec3f-abcf-4aa2-8301-41d1b5b04265" providerId="ADAL" clId="{3A72449B-CFCF-463B-8E54-8DBA0BBA71E7}" dt="2023-02-20T12:44:57.832" v="66" actId="20577"/>
        <pc:sldMkLst>
          <pc:docMk/>
          <pc:sldMk cId="3844110961" sldId="1512"/>
        </pc:sldMkLst>
        <pc:spChg chg="mod">
          <ac:chgData name="Marc Roethlisberger" userId="9f75ec3f-abcf-4aa2-8301-41d1b5b04265" providerId="ADAL" clId="{3A72449B-CFCF-463B-8E54-8DBA0BBA71E7}" dt="2023-02-20T12:44:57.832" v="66" actId="20577"/>
          <ac:spMkLst>
            <pc:docMk/>
            <pc:sldMk cId="3844110961" sldId="1512"/>
            <ac:spMk id="4" creationId="{2C922124-17FA-3CCD-EC5C-503166AF9CC1}"/>
          </ac:spMkLst>
        </pc:spChg>
      </pc:sldChg>
      <pc:sldChg chg="modSp mod modAnim">
        <pc:chgData name="Marc Roethlisberger" userId="9f75ec3f-abcf-4aa2-8301-41d1b5b04265" providerId="ADAL" clId="{3A72449B-CFCF-463B-8E54-8DBA0BBA71E7}" dt="2023-03-03T09:20:04.802" v="8253"/>
        <pc:sldMkLst>
          <pc:docMk/>
          <pc:sldMk cId="3747175773" sldId="1533"/>
        </pc:sldMkLst>
        <pc:spChg chg="mod">
          <ac:chgData name="Marc Roethlisberger" userId="9f75ec3f-abcf-4aa2-8301-41d1b5b04265" providerId="ADAL" clId="{3A72449B-CFCF-463B-8E54-8DBA0BBA71E7}" dt="2023-02-20T15:27:00.760" v="2023" actId="20577"/>
          <ac:spMkLst>
            <pc:docMk/>
            <pc:sldMk cId="3747175773" sldId="1533"/>
            <ac:spMk id="249858" creationId="{00000000-0000-0000-0000-000000000000}"/>
          </ac:spMkLst>
        </pc:spChg>
        <pc:spChg chg="mod">
          <ac:chgData name="Marc Roethlisberger" userId="9f75ec3f-abcf-4aa2-8301-41d1b5b04265" providerId="ADAL" clId="{3A72449B-CFCF-463B-8E54-8DBA0BBA71E7}" dt="2023-02-22T14:21:54.343" v="6664" actId="20577"/>
          <ac:spMkLst>
            <pc:docMk/>
            <pc:sldMk cId="3747175773" sldId="1533"/>
            <ac:spMk id="249864" creationId="{00000000-0000-0000-0000-000000000000}"/>
          </ac:spMkLst>
        </pc:spChg>
      </pc:sldChg>
      <pc:sldChg chg="del">
        <pc:chgData name="Marc Roethlisberger" userId="9f75ec3f-abcf-4aa2-8301-41d1b5b04265" providerId="ADAL" clId="{3A72449B-CFCF-463B-8E54-8DBA0BBA71E7}" dt="2023-02-21T07:33:04.119" v="2858" actId="2696"/>
        <pc:sldMkLst>
          <pc:docMk/>
          <pc:sldMk cId="2801236433" sldId="1534"/>
        </pc:sldMkLst>
      </pc:sldChg>
      <pc:sldChg chg="del">
        <pc:chgData name="Marc Roethlisberger" userId="9f75ec3f-abcf-4aa2-8301-41d1b5b04265" providerId="ADAL" clId="{3A72449B-CFCF-463B-8E54-8DBA0BBA71E7}" dt="2023-02-21T07:33:04.119" v="2858" actId="2696"/>
        <pc:sldMkLst>
          <pc:docMk/>
          <pc:sldMk cId="2930521377" sldId="1535"/>
        </pc:sldMkLst>
      </pc:sldChg>
      <pc:sldChg chg="del">
        <pc:chgData name="Marc Roethlisberger" userId="9f75ec3f-abcf-4aa2-8301-41d1b5b04265" providerId="ADAL" clId="{3A72449B-CFCF-463B-8E54-8DBA0BBA71E7}" dt="2023-02-21T07:33:04.119" v="2858" actId="2696"/>
        <pc:sldMkLst>
          <pc:docMk/>
          <pc:sldMk cId="3794455417" sldId="1536"/>
        </pc:sldMkLst>
      </pc:sldChg>
      <pc:sldChg chg="del">
        <pc:chgData name="Marc Roethlisberger" userId="9f75ec3f-abcf-4aa2-8301-41d1b5b04265" providerId="ADAL" clId="{3A72449B-CFCF-463B-8E54-8DBA0BBA71E7}" dt="2023-02-21T07:33:04.119" v="2858" actId="2696"/>
        <pc:sldMkLst>
          <pc:docMk/>
          <pc:sldMk cId="919685631" sldId="1537"/>
        </pc:sldMkLst>
      </pc:sldChg>
      <pc:sldChg chg="del">
        <pc:chgData name="Marc Roethlisberger" userId="9f75ec3f-abcf-4aa2-8301-41d1b5b04265" providerId="ADAL" clId="{3A72449B-CFCF-463B-8E54-8DBA0BBA71E7}" dt="2023-02-21T07:33:04.119" v="2858" actId="2696"/>
        <pc:sldMkLst>
          <pc:docMk/>
          <pc:sldMk cId="3471375245" sldId="1538"/>
        </pc:sldMkLst>
      </pc:sldChg>
      <pc:sldChg chg="del">
        <pc:chgData name="Marc Roethlisberger" userId="9f75ec3f-abcf-4aa2-8301-41d1b5b04265" providerId="ADAL" clId="{3A72449B-CFCF-463B-8E54-8DBA0BBA71E7}" dt="2023-02-21T07:33:04.119" v="2858" actId="2696"/>
        <pc:sldMkLst>
          <pc:docMk/>
          <pc:sldMk cId="670239131" sldId="1539"/>
        </pc:sldMkLst>
      </pc:sldChg>
      <pc:sldChg chg="del">
        <pc:chgData name="Marc Roethlisberger" userId="9f75ec3f-abcf-4aa2-8301-41d1b5b04265" providerId="ADAL" clId="{3A72449B-CFCF-463B-8E54-8DBA0BBA71E7}" dt="2023-02-21T07:33:04.119" v="2858" actId="2696"/>
        <pc:sldMkLst>
          <pc:docMk/>
          <pc:sldMk cId="45967448" sldId="1540"/>
        </pc:sldMkLst>
      </pc:sldChg>
      <pc:sldChg chg="del">
        <pc:chgData name="Marc Roethlisberger" userId="9f75ec3f-abcf-4aa2-8301-41d1b5b04265" providerId="ADAL" clId="{3A72449B-CFCF-463B-8E54-8DBA0BBA71E7}" dt="2023-02-21T07:33:04.119" v="2858" actId="2696"/>
        <pc:sldMkLst>
          <pc:docMk/>
          <pc:sldMk cId="3324917337" sldId="1541"/>
        </pc:sldMkLst>
      </pc:sldChg>
      <pc:sldChg chg="del">
        <pc:chgData name="Marc Roethlisberger" userId="9f75ec3f-abcf-4aa2-8301-41d1b5b04265" providerId="ADAL" clId="{3A72449B-CFCF-463B-8E54-8DBA0BBA71E7}" dt="2023-02-21T07:33:04.119" v="2858" actId="2696"/>
        <pc:sldMkLst>
          <pc:docMk/>
          <pc:sldMk cId="1638501750" sldId="1542"/>
        </pc:sldMkLst>
      </pc:sldChg>
      <pc:sldChg chg="del">
        <pc:chgData name="Marc Roethlisberger" userId="9f75ec3f-abcf-4aa2-8301-41d1b5b04265" providerId="ADAL" clId="{3A72449B-CFCF-463B-8E54-8DBA0BBA71E7}" dt="2023-02-21T07:33:04.119" v="2858" actId="2696"/>
        <pc:sldMkLst>
          <pc:docMk/>
          <pc:sldMk cId="1621554934" sldId="1543"/>
        </pc:sldMkLst>
      </pc:sldChg>
      <pc:sldChg chg="del">
        <pc:chgData name="Marc Roethlisberger" userId="9f75ec3f-abcf-4aa2-8301-41d1b5b04265" providerId="ADAL" clId="{3A72449B-CFCF-463B-8E54-8DBA0BBA71E7}" dt="2023-02-21T07:33:04.119" v="2858" actId="2696"/>
        <pc:sldMkLst>
          <pc:docMk/>
          <pc:sldMk cId="2066468567" sldId="1544"/>
        </pc:sldMkLst>
      </pc:sldChg>
      <pc:sldChg chg="del">
        <pc:chgData name="Marc Roethlisberger" userId="9f75ec3f-abcf-4aa2-8301-41d1b5b04265" providerId="ADAL" clId="{3A72449B-CFCF-463B-8E54-8DBA0BBA71E7}" dt="2023-02-21T07:33:04.119" v="2858" actId="2696"/>
        <pc:sldMkLst>
          <pc:docMk/>
          <pc:sldMk cId="2978424559" sldId="1545"/>
        </pc:sldMkLst>
      </pc:sldChg>
      <pc:sldChg chg="del">
        <pc:chgData name="Marc Roethlisberger" userId="9f75ec3f-abcf-4aa2-8301-41d1b5b04265" providerId="ADAL" clId="{3A72449B-CFCF-463B-8E54-8DBA0BBA71E7}" dt="2023-02-21T07:33:04.119" v="2858" actId="2696"/>
        <pc:sldMkLst>
          <pc:docMk/>
          <pc:sldMk cId="354840030" sldId="1546"/>
        </pc:sldMkLst>
      </pc:sldChg>
      <pc:sldChg chg="del">
        <pc:chgData name="Marc Roethlisberger" userId="9f75ec3f-abcf-4aa2-8301-41d1b5b04265" providerId="ADAL" clId="{3A72449B-CFCF-463B-8E54-8DBA0BBA71E7}" dt="2023-02-21T07:33:04.119" v="2858" actId="2696"/>
        <pc:sldMkLst>
          <pc:docMk/>
          <pc:sldMk cId="1062970262" sldId="1548"/>
        </pc:sldMkLst>
      </pc:sldChg>
      <pc:sldChg chg="del">
        <pc:chgData name="Marc Roethlisberger" userId="9f75ec3f-abcf-4aa2-8301-41d1b5b04265" providerId="ADAL" clId="{3A72449B-CFCF-463B-8E54-8DBA0BBA71E7}" dt="2023-02-21T07:33:04.119" v="2858" actId="2696"/>
        <pc:sldMkLst>
          <pc:docMk/>
          <pc:sldMk cId="1922977925" sldId="1549"/>
        </pc:sldMkLst>
      </pc:sldChg>
      <pc:sldChg chg="del">
        <pc:chgData name="Marc Roethlisberger" userId="9f75ec3f-abcf-4aa2-8301-41d1b5b04265" providerId="ADAL" clId="{3A72449B-CFCF-463B-8E54-8DBA0BBA71E7}" dt="2023-02-21T07:33:04.119" v="2858" actId="2696"/>
        <pc:sldMkLst>
          <pc:docMk/>
          <pc:sldMk cId="173268346" sldId="1550"/>
        </pc:sldMkLst>
      </pc:sldChg>
      <pc:sldChg chg="del">
        <pc:chgData name="Marc Roethlisberger" userId="9f75ec3f-abcf-4aa2-8301-41d1b5b04265" providerId="ADAL" clId="{3A72449B-CFCF-463B-8E54-8DBA0BBA71E7}" dt="2023-02-21T07:33:04.119" v="2858" actId="2696"/>
        <pc:sldMkLst>
          <pc:docMk/>
          <pc:sldMk cId="1368670950" sldId="1551"/>
        </pc:sldMkLst>
      </pc:sldChg>
      <pc:sldChg chg="del">
        <pc:chgData name="Marc Roethlisberger" userId="9f75ec3f-abcf-4aa2-8301-41d1b5b04265" providerId="ADAL" clId="{3A72449B-CFCF-463B-8E54-8DBA0BBA71E7}" dt="2023-02-21T07:33:04.119" v="2858" actId="2696"/>
        <pc:sldMkLst>
          <pc:docMk/>
          <pc:sldMk cId="475734599" sldId="1552"/>
        </pc:sldMkLst>
      </pc:sldChg>
      <pc:sldChg chg="del">
        <pc:chgData name="Marc Roethlisberger" userId="9f75ec3f-abcf-4aa2-8301-41d1b5b04265" providerId="ADAL" clId="{3A72449B-CFCF-463B-8E54-8DBA0BBA71E7}" dt="2023-02-21T07:33:04.119" v="2858" actId="2696"/>
        <pc:sldMkLst>
          <pc:docMk/>
          <pc:sldMk cId="412488103" sldId="1553"/>
        </pc:sldMkLst>
      </pc:sldChg>
      <pc:sldChg chg="del">
        <pc:chgData name="Marc Roethlisberger" userId="9f75ec3f-abcf-4aa2-8301-41d1b5b04265" providerId="ADAL" clId="{3A72449B-CFCF-463B-8E54-8DBA0BBA71E7}" dt="2023-02-21T07:33:04.119" v="2858" actId="2696"/>
        <pc:sldMkLst>
          <pc:docMk/>
          <pc:sldMk cId="1718642743" sldId="1554"/>
        </pc:sldMkLst>
      </pc:sldChg>
      <pc:sldChg chg="del">
        <pc:chgData name="Marc Roethlisberger" userId="9f75ec3f-abcf-4aa2-8301-41d1b5b04265" providerId="ADAL" clId="{3A72449B-CFCF-463B-8E54-8DBA0BBA71E7}" dt="2023-02-21T07:33:04.119" v="2858" actId="2696"/>
        <pc:sldMkLst>
          <pc:docMk/>
          <pc:sldMk cId="2981151194" sldId="1555"/>
        </pc:sldMkLst>
      </pc:sldChg>
      <pc:sldChg chg="del">
        <pc:chgData name="Marc Roethlisberger" userId="9f75ec3f-abcf-4aa2-8301-41d1b5b04265" providerId="ADAL" clId="{3A72449B-CFCF-463B-8E54-8DBA0BBA71E7}" dt="2023-02-21T07:33:04.119" v="2858" actId="2696"/>
        <pc:sldMkLst>
          <pc:docMk/>
          <pc:sldMk cId="3534535535" sldId="1556"/>
        </pc:sldMkLst>
      </pc:sldChg>
      <pc:sldChg chg="del">
        <pc:chgData name="Marc Roethlisberger" userId="9f75ec3f-abcf-4aa2-8301-41d1b5b04265" providerId="ADAL" clId="{3A72449B-CFCF-463B-8E54-8DBA0BBA71E7}" dt="2023-02-21T07:33:04.119" v="2858" actId="2696"/>
        <pc:sldMkLst>
          <pc:docMk/>
          <pc:sldMk cId="2021760493" sldId="1557"/>
        </pc:sldMkLst>
      </pc:sldChg>
      <pc:sldChg chg="del">
        <pc:chgData name="Marc Roethlisberger" userId="9f75ec3f-abcf-4aa2-8301-41d1b5b04265" providerId="ADAL" clId="{3A72449B-CFCF-463B-8E54-8DBA0BBA71E7}" dt="2023-02-21T07:33:04.119" v="2858" actId="2696"/>
        <pc:sldMkLst>
          <pc:docMk/>
          <pc:sldMk cId="528087725" sldId="1558"/>
        </pc:sldMkLst>
      </pc:sldChg>
      <pc:sldChg chg="del">
        <pc:chgData name="Marc Roethlisberger" userId="9f75ec3f-abcf-4aa2-8301-41d1b5b04265" providerId="ADAL" clId="{3A72449B-CFCF-463B-8E54-8DBA0BBA71E7}" dt="2023-02-21T07:33:04.119" v="2858" actId="2696"/>
        <pc:sldMkLst>
          <pc:docMk/>
          <pc:sldMk cId="3727265746" sldId="1559"/>
        </pc:sldMkLst>
      </pc:sldChg>
      <pc:sldChg chg="del">
        <pc:chgData name="Marc Roethlisberger" userId="9f75ec3f-abcf-4aa2-8301-41d1b5b04265" providerId="ADAL" clId="{3A72449B-CFCF-463B-8E54-8DBA0BBA71E7}" dt="2023-02-21T07:33:04.119" v="2858" actId="2696"/>
        <pc:sldMkLst>
          <pc:docMk/>
          <pc:sldMk cId="3354574372" sldId="1560"/>
        </pc:sldMkLst>
      </pc:sldChg>
      <pc:sldChg chg="del">
        <pc:chgData name="Marc Roethlisberger" userId="9f75ec3f-abcf-4aa2-8301-41d1b5b04265" providerId="ADAL" clId="{3A72449B-CFCF-463B-8E54-8DBA0BBA71E7}" dt="2023-02-21T07:33:04.119" v="2858" actId="2696"/>
        <pc:sldMkLst>
          <pc:docMk/>
          <pc:sldMk cId="849874187" sldId="1561"/>
        </pc:sldMkLst>
      </pc:sldChg>
      <pc:sldChg chg="del">
        <pc:chgData name="Marc Roethlisberger" userId="9f75ec3f-abcf-4aa2-8301-41d1b5b04265" providerId="ADAL" clId="{3A72449B-CFCF-463B-8E54-8DBA0BBA71E7}" dt="2023-02-21T07:33:04.119" v="2858" actId="2696"/>
        <pc:sldMkLst>
          <pc:docMk/>
          <pc:sldMk cId="3966599713" sldId="1562"/>
        </pc:sldMkLst>
      </pc:sldChg>
      <pc:sldChg chg="del">
        <pc:chgData name="Marc Roethlisberger" userId="9f75ec3f-abcf-4aa2-8301-41d1b5b04265" providerId="ADAL" clId="{3A72449B-CFCF-463B-8E54-8DBA0BBA71E7}" dt="2023-02-21T07:33:04.119" v="2858" actId="2696"/>
        <pc:sldMkLst>
          <pc:docMk/>
          <pc:sldMk cId="3492382527" sldId="1563"/>
        </pc:sldMkLst>
      </pc:sldChg>
      <pc:sldChg chg="del">
        <pc:chgData name="Marc Roethlisberger" userId="9f75ec3f-abcf-4aa2-8301-41d1b5b04265" providerId="ADAL" clId="{3A72449B-CFCF-463B-8E54-8DBA0BBA71E7}" dt="2023-02-21T07:33:04.119" v="2858" actId="2696"/>
        <pc:sldMkLst>
          <pc:docMk/>
          <pc:sldMk cId="4120890188" sldId="1564"/>
        </pc:sldMkLst>
      </pc:sldChg>
      <pc:sldChg chg="del">
        <pc:chgData name="Marc Roethlisberger" userId="9f75ec3f-abcf-4aa2-8301-41d1b5b04265" providerId="ADAL" clId="{3A72449B-CFCF-463B-8E54-8DBA0BBA71E7}" dt="2023-02-21T07:33:04.119" v="2858" actId="2696"/>
        <pc:sldMkLst>
          <pc:docMk/>
          <pc:sldMk cId="390770101" sldId="1565"/>
        </pc:sldMkLst>
      </pc:sldChg>
      <pc:sldChg chg="del">
        <pc:chgData name="Marc Roethlisberger" userId="9f75ec3f-abcf-4aa2-8301-41d1b5b04265" providerId="ADAL" clId="{3A72449B-CFCF-463B-8E54-8DBA0BBA71E7}" dt="2023-02-21T07:33:04.119" v="2858" actId="2696"/>
        <pc:sldMkLst>
          <pc:docMk/>
          <pc:sldMk cId="1325400625" sldId="1566"/>
        </pc:sldMkLst>
      </pc:sldChg>
      <pc:sldChg chg="del">
        <pc:chgData name="Marc Roethlisberger" userId="9f75ec3f-abcf-4aa2-8301-41d1b5b04265" providerId="ADAL" clId="{3A72449B-CFCF-463B-8E54-8DBA0BBA71E7}" dt="2023-02-21T07:33:04.119" v="2858" actId="2696"/>
        <pc:sldMkLst>
          <pc:docMk/>
          <pc:sldMk cId="3993783519" sldId="1567"/>
        </pc:sldMkLst>
      </pc:sldChg>
      <pc:sldChg chg="del">
        <pc:chgData name="Marc Roethlisberger" userId="9f75ec3f-abcf-4aa2-8301-41d1b5b04265" providerId="ADAL" clId="{3A72449B-CFCF-463B-8E54-8DBA0BBA71E7}" dt="2023-02-21T07:33:04.119" v="2858" actId="2696"/>
        <pc:sldMkLst>
          <pc:docMk/>
          <pc:sldMk cId="240124317" sldId="1568"/>
        </pc:sldMkLst>
      </pc:sldChg>
      <pc:sldChg chg="del">
        <pc:chgData name="Marc Roethlisberger" userId="9f75ec3f-abcf-4aa2-8301-41d1b5b04265" providerId="ADAL" clId="{3A72449B-CFCF-463B-8E54-8DBA0BBA71E7}" dt="2023-02-21T07:33:04.119" v="2858" actId="2696"/>
        <pc:sldMkLst>
          <pc:docMk/>
          <pc:sldMk cId="2231947664" sldId="1569"/>
        </pc:sldMkLst>
      </pc:sldChg>
      <pc:sldChg chg="del">
        <pc:chgData name="Marc Roethlisberger" userId="9f75ec3f-abcf-4aa2-8301-41d1b5b04265" providerId="ADAL" clId="{3A72449B-CFCF-463B-8E54-8DBA0BBA71E7}" dt="2023-02-21T07:33:04.119" v="2858" actId="2696"/>
        <pc:sldMkLst>
          <pc:docMk/>
          <pc:sldMk cId="3291155822" sldId="1570"/>
        </pc:sldMkLst>
      </pc:sldChg>
      <pc:sldChg chg="del">
        <pc:chgData name="Marc Roethlisberger" userId="9f75ec3f-abcf-4aa2-8301-41d1b5b04265" providerId="ADAL" clId="{3A72449B-CFCF-463B-8E54-8DBA0BBA71E7}" dt="2023-02-21T07:33:04.119" v="2858" actId="2696"/>
        <pc:sldMkLst>
          <pc:docMk/>
          <pc:sldMk cId="3315095779" sldId="1571"/>
        </pc:sldMkLst>
      </pc:sldChg>
      <pc:sldChg chg="del">
        <pc:chgData name="Marc Roethlisberger" userId="9f75ec3f-abcf-4aa2-8301-41d1b5b04265" providerId="ADAL" clId="{3A72449B-CFCF-463B-8E54-8DBA0BBA71E7}" dt="2023-02-21T07:33:04.119" v="2858" actId="2696"/>
        <pc:sldMkLst>
          <pc:docMk/>
          <pc:sldMk cId="2838457607" sldId="1572"/>
        </pc:sldMkLst>
      </pc:sldChg>
      <pc:sldChg chg="del">
        <pc:chgData name="Marc Roethlisberger" userId="9f75ec3f-abcf-4aa2-8301-41d1b5b04265" providerId="ADAL" clId="{3A72449B-CFCF-463B-8E54-8DBA0BBA71E7}" dt="2023-02-21T07:33:04.119" v="2858" actId="2696"/>
        <pc:sldMkLst>
          <pc:docMk/>
          <pc:sldMk cId="3432082073" sldId="1573"/>
        </pc:sldMkLst>
      </pc:sldChg>
      <pc:sldChg chg="del">
        <pc:chgData name="Marc Roethlisberger" userId="9f75ec3f-abcf-4aa2-8301-41d1b5b04265" providerId="ADAL" clId="{3A72449B-CFCF-463B-8E54-8DBA0BBA71E7}" dt="2023-02-21T07:33:04.119" v="2858" actId="2696"/>
        <pc:sldMkLst>
          <pc:docMk/>
          <pc:sldMk cId="4050161398" sldId="1574"/>
        </pc:sldMkLst>
      </pc:sldChg>
      <pc:sldChg chg="del">
        <pc:chgData name="Marc Roethlisberger" userId="9f75ec3f-abcf-4aa2-8301-41d1b5b04265" providerId="ADAL" clId="{3A72449B-CFCF-463B-8E54-8DBA0BBA71E7}" dt="2023-02-21T07:33:04.119" v="2858" actId="2696"/>
        <pc:sldMkLst>
          <pc:docMk/>
          <pc:sldMk cId="1548289752" sldId="1575"/>
        </pc:sldMkLst>
      </pc:sldChg>
      <pc:sldChg chg="del">
        <pc:chgData name="Marc Roethlisberger" userId="9f75ec3f-abcf-4aa2-8301-41d1b5b04265" providerId="ADAL" clId="{3A72449B-CFCF-463B-8E54-8DBA0BBA71E7}" dt="2023-02-21T07:33:04.119" v="2858" actId="2696"/>
        <pc:sldMkLst>
          <pc:docMk/>
          <pc:sldMk cId="577648977" sldId="1576"/>
        </pc:sldMkLst>
      </pc:sldChg>
      <pc:sldChg chg="modSp add mod modAnim">
        <pc:chgData name="Marc Roethlisberger" userId="9f75ec3f-abcf-4aa2-8301-41d1b5b04265" providerId="ADAL" clId="{3A72449B-CFCF-463B-8E54-8DBA0BBA71E7}" dt="2023-03-03T09:13:49.574" v="8250"/>
        <pc:sldMkLst>
          <pc:docMk/>
          <pc:sldMk cId="2177201776" sldId="1577"/>
        </pc:sldMkLst>
        <pc:spChg chg="mod">
          <ac:chgData name="Marc Roethlisberger" userId="9f75ec3f-abcf-4aa2-8301-41d1b5b04265" providerId="ADAL" clId="{3A72449B-CFCF-463B-8E54-8DBA0BBA71E7}" dt="2023-02-20T13:11:09.991" v="542" actId="313"/>
          <ac:spMkLst>
            <pc:docMk/>
            <pc:sldMk cId="2177201776" sldId="1577"/>
            <ac:spMk id="249864" creationId="{00000000-0000-0000-0000-000000000000}"/>
          </ac:spMkLst>
        </pc:spChg>
      </pc:sldChg>
      <pc:sldChg chg="addSp modSp add mod modAnim">
        <pc:chgData name="Marc Roethlisberger" userId="9f75ec3f-abcf-4aa2-8301-41d1b5b04265" providerId="ADAL" clId="{3A72449B-CFCF-463B-8E54-8DBA0BBA71E7}" dt="2023-03-03T09:13:10.643" v="8248"/>
        <pc:sldMkLst>
          <pc:docMk/>
          <pc:sldMk cId="3857250726" sldId="1578"/>
        </pc:sldMkLst>
        <pc:spChg chg="mod">
          <ac:chgData name="Marc Roethlisberger" userId="9f75ec3f-abcf-4aa2-8301-41d1b5b04265" providerId="ADAL" clId="{3A72449B-CFCF-463B-8E54-8DBA0BBA71E7}" dt="2023-02-20T13:13:14.513" v="632" actId="20577"/>
          <ac:spMkLst>
            <pc:docMk/>
            <pc:sldMk cId="3857250726" sldId="1578"/>
            <ac:spMk id="249864" creationId="{00000000-0000-0000-0000-000000000000}"/>
          </ac:spMkLst>
        </pc:spChg>
        <pc:picChg chg="add mod">
          <ac:chgData name="Marc Roethlisberger" userId="9f75ec3f-abcf-4aa2-8301-41d1b5b04265" providerId="ADAL" clId="{3A72449B-CFCF-463B-8E54-8DBA0BBA71E7}" dt="2023-02-22T14:08:05.893" v="6649" actId="1076"/>
          <ac:picMkLst>
            <pc:docMk/>
            <pc:sldMk cId="3857250726" sldId="1578"/>
            <ac:picMk id="3" creationId="{3E3CD4E9-48D0-5631-A927-B7717462B7E2}"/>
          </ac:picMkLst>
        </pc:picChg>
      </pc:sldChg>
      <pc:sldChg chg="modSp add mod modAnim">
        <pc:chgData name="Marc Roethlisberger" userId="9f75ec3f-abcf-4aa2-8301-41d1b5b04265" providerId="ADAL" clId="{3A72449B-CFCF-463B-8E54-8DBA0BBA71E7}" dt="2023-03-03T09:14:49.875" v="8252"/>
        <pc:sldMkLst>
          <pc:docMk/>
          <pc:sldMk cId="1970102128" sldId="1579"/>
        </pc:sldMkLst>
        <pc:spChg chg="mod">
          <ac:chgData name="Marc Roethlisberger" userId="9f75ec3f-abcf-4aa2-8301-41d1b5b04265" providerId="ADAL" clId="{3A72449B-CFCF-463B-8E54-8DBA0BBA71E7}" dt="2023-02-20T13:39:29.802" v="1144" actId="20577"/>
          <ac:spMkLst>
            <pc:docMk/>
            <pc:sldMk cId="1970102128" sldId="1579"/>
            <ac:spMk id="249858" creationId="{00000000-0000-0000-0000-000000000000}"/>
          </ac:spMkLst>
        </pc:spChg>
        <pc:spChg chg="mod">
          <ac:chgData name="Marc Roethlisberger" userId="9f75ec3f-abcf-4aa2-8301-41d1b5b04265" providerId="ADAL" clId="{3A72449B-CFCF-463B-8E54-8DBA0BBA71E7}" dt="2023-03-03T09:14:38.137" v="8251" actId="20577"/>
          <ac:spMkLst>
            <pc:docMk/>
            <pc:sldMk cId="1970102128" sldId="1579"/>
            <ac:spMk id="249864" creationId="{00000000-0000-0000-0000-000000000000}"/>
          </ac:spMkLst>
        </pc:spChg>
      </pc:sldChg>
      <pc:sldChg chg="modSp add mod">
        <pc:chgData name="Marc Roethlisberger" userId="9f75ec3f-abcf-4aa2-8301-41d1b5b04265" providerId="ADAL" clId="{3A72449B-CFCF-463B-8E54-8DBA0BBA71E7}" dt="2023-02-22T14:11:01.017" v="6651" actId="113"/>
        <pc:sldMkLst>
          <pc:docMk/>
          <pc:sldMk cId="3226209442" sldId="1580"/>
        </pc:sldMkLst>
        <pc:spChg chg="mod">
          <ac:chgData name="Marc Roethlisberger" userId="9f75ec3f-abcf-4aa2-8301-41d1b5b04265" providerId="ADAL" clId="{3A72449B-CFCF-463B-8E54-8DBA0BBA71E7}" dt="2023-02-20T13:39:39.280" v="1145"/>
          <ac:spMkLst>
            <pc:docMk/>
            <pc:sldMk cId="3226209442" sldId="1580"/>
            <ac:spMk id="249858" creationId="{00000000-0000-0000-0000-000000000000}"/>
          </ac:spMkLst>
        </pc:spChg>
        <pc:spChg chg="mod">
          <ac:chgData name="Marc Roethlisberger" userId="9f75ec3f-abcf-4aa2-8301-41d1b5b04265" providerId="ADAL" clId="{3A72449B-CFCF-463B-8E54-8DBA0BBA71E7}" dt="2023-02-22T14:11:01.017" v="6651" actId="113"/>
          <ac:spMkLst>
            <pc:docMk/>
            <pc:sldMk cId="3226209442" sldId="1580"/>
            <ac:spMk id="249864" creationId="{00000000-0000-0000-0000-000000000000}"/>
          </ac:spMkLst>
        </pc:spChg>
      </pc:sldChg>
      <pc:sldChg chg="modSp add mod">
        <pc:chgData name="Marc Roethlisberger" userId="9f75ec3f-abcf-4aa2-8301-41d1b5b04265" providerId="ADAL" clId="{3A72449B-CFCF-463B-8E54-8DBA0BBA71E7}" dt="2023-02-22T14:11:42.115" v="6653" actId="113"/>
        <pc:sldMkLst>
          <pc:docMk/>
          <pc:sldMk cId="244682595" sldId="1581"/>
        </pc:sldMkLst>
        <pc:spChg chg="mod">
          <ac:chgData name="Marc Roethlisberger" userId="9f75ec3f-abcf-4aa2-8301-41d1b5b04265" providerId="ADAL" clId="{3A72449B-CFCF-463B-8E54-8DBA0BBA71E7}" dt="2023-02-20T13:43:02.034" v="1146"/>
          <ac:spMkLst>
            <pc:docMk/>
            <pc:sldMk cId="244682595" sldId="1581"/>
            <ac:spMk id="249858" creationId="{00000000-0000-0000-0000-000000000000}"/>
          </ac:spMkLst>
        </pc:spChg>
        <pc:spChg chg="mod">
          <ac:chgData name="Marc Roethlisberger" userId="9f75ec3f-abcf-4aa2-8301-41d1b5b04265" providerId="ADAL" clId="{3A72449B-CFCF-463B-8E54-8DBA0BBA71E7}" dt="2023-02-22T14:11:42.115" v="6653" actId="113"/>
          <ac:spMkLst>
            <pc:docMk/>
            <pc:sldMk cId="244682595" sldId="1581"/>
            <ac:spMk id="249864" creationId="{00000000-0000-0000-0000-000000000000}"/>
          </ac:spMkLst>
        </pc:spChg>
      </pc:sldChg>
      <pc:sldChg chg="addSp delSp modSp add mod">
        <pc:chgData name="Marc Roethlisberger" userId="9f75ec3f-abcf-4aa2-8301-41d1b5b04265" providerId="ADAL" clId="{3A72449B-CFCF-463B-8E54-8DBA0BBA71E7}" dt="2023-02-20T14:14:49.208" v="1553" actId="14100"/>
        <pc:sldMkLst>
          <pc:docMk/>
          <pc:sldMk cId="43094293" sldId="1582"/>
        </pc:sldMkLst>
        <pc:spChg chg="mod">
          <ac:chgData name="Marc Roethlisberger" userId="9f75ec3f-abcf-4aa2-8301-41d1b5b04265" providerId="ADAL" clId="{3A72449B-CFCF-463B-8E54-8DBA0BBA71E7}" dt="2023-02-20T14:14:29.417" v="1549" actId="20577"/>
          <ac:spMkLst>
            <pc:docMk/>
            <pc:sldMk cId="43094293" sldId="1582"/>
            <ac:spMk id="249858" creationId="{00000000-0000-0000-0000-000000000000}"/>
          </ac:spMkLst>
        </pc:spChg>
        <pc:spChg chg="del mod">
          <ac:chgData name="Marc Roethlisberger" userId="9f75ec3f-abcf-4aa2-8301-41d1b5b04265" providerId="ADAL" clId="{3A72449B-CFCF-463B-8E54-8DBA0BBA71E7}" dt="2023-02-20T14:14:46.250" v="1552"/>
          <ac:spMkLst>
            <pc:docMk/>
            <pc:sldMk cId="43094293" sldId="1582"/>
            <ac:spMk id="249864" creationId="{00000000-0000-0000-0000-000000000000}"/>
          </ac:spMkLst>
        </pc:spChg>
        <pc:picChg chg="add mod">
          <ac:chgData name="Marc Roethlisberger" userId="9f75ec3f-abcf-4aa2-8301-41d1b5b04265" providerId="ADAL" clId="{3A72449B-CFCF-463B-8E54-8DBA0BBA71E7}" dt="2023-02-20T14:14:49.208" v="1553" actId="14100"/>
          <ac:picMkLst>
            <pc:docMk/>
            <pc:sldMk cId="43094293" sldId="1582"/>
            <ac:picMk id="4" creationId="{FC4D4EAC-39CE-36B5-ECD4-CB0DE9379A4F}"/>
          </ac:picMkLst>
        </pc:picChg>
      </pc:sldChg>
      <pc:sldChg chg="addSp delSp modSp add mod">
        <pc:chgData name="Marc Roethlisberger" userId="9f75ec3f-abcf-4aa2-8301-41d1b5b04265" providerId="ADAL" clId="{3A72449B-CFCF-463B-8E54-8DBA0BBA71E7}" dt="2023-02-22T14:18:36.551" v="6658" actId="207"/>
        <pc:sldMkLst>
          <pc:docMk/>
          <pc:sldMk cId="780691865" sldId="1583"/>
        </pc:sldMkLst>
        <pc:spChg chg="add mod">
          <ac:chgData name="Marc Roethlisberger" userId="9f75ec3f-abcf-4aa2-8301-41d1b5b04265" providerId="ADAL" clId="{3A72449B-CFCF-463B-8E54-8DBA0BBA71E7}" dt="2023-02-22T14:18:36.551" v="6658" actId="207"/>
          <ac:spMkLst>
            <pc:docMk/>
            <pc:sldMk cId="780691865" sldId="1583"/>
            <ac:spMk id="6" creationId="{B2F3E914-E29B-0438-5A5F-9BBBE85E3E55}"/>
          </ac:spMkLst>
        </pc:spChg>
        <pc:picChg chg="del">
          <ac:chgData name="Marc Roethlisberger" userId="9f75ec3f-abcf-4aa2-8301-41d1b5b04265" providerId="ADAL" clId="{3A72449B-CFCF-463B-8E54-8DBA0BBA71E7}" dt="2023-02-20T14:16:56.147" v="1555" actId="478"/>
          <ac:picMkLst>
            <pc:docMk/>
            <pc:sldMk cId="780691865" sldId="1583"/>
            <ac:picMk id="4" creationId="{FC4D4EAC-39CE-36B5-ECD4-CB0DE9379A4F}"/>
          </ac:picMkLst>
        </pc:picChg>
        <pc:picChg chg="add mod">
          <ac:chgData name="Marc Roethlisberger" userId="9f75ec3f-abcf-4aa2-8301-41d1b5b04265" providerId="ADAL" clId="{3A72449B-CFCF-463B-8E54-8DBA0BBA71E7}" dt="2023-02-20T14:38:21.809" v="1596" actId="1035"/>
          <ac:picMkLst>
            <pc:docMk/>
            <pc:sldMk cId="780691865" sldId="1583"/>
            <ac:picMk id="5" creationId="{CB26A46B-F38F-61CD-CF96-03381BFC7607}"/>
          </ac:picMkLst>
        </pc:picChg>
        <pc:cxnChg chg="add mod">
          <ac:chgData name="Marc Roethlisberger" userId="9f75ec3f-abcf-4aa2-8301-41d1b5b04265" providerId="ADAL" clId="{3A72449B-CFCF-463B-8E54-8DBA0BBA71E7}" dt="2023-02-20T14:38:10.882" v="1594" actId="14100"/>
          <ac:cxnSpMkLst>
            <pc:docMk/>
            <pc:sldMk cId="780691865" sldId="1583"/>
            <ac:cxnSpMk id="8" creationId="{DE3DB199-AC73-00C0-C61A-684B78DB8744}"/>
          </ac:cxnSpMkLst>
        </pc:cxnChg>
        <pc:cxnChg chg="add mod">
          <ac:chgData name="Marc Roethlisberger" userId="9f75ec3f-abcf-4aa2-8301-41d1b5b04265" providerId="ADAL" clId="{3A72449B-CFCF-463B-8E54-8DBA0BBA71E7}" dt="2023-02-22T14:17:58.028" v="6654" actId="207"/>
          <ac:cxnSpMkLst>
            <pc:docMk/>
            <pc:sldMk cId="780691865" sldId="1583"/>
            <ac:cxnSpMk id="10" creationId="{AC6AC652-7BC8-2ED8-06DE-B72682EAFCFE}"/>
          </ac:cxnSpMkLst>
        </pc:cxnChg>
      </pc:sldChg>
      <pc:sldChg chg="addSp delSp modSp add mod">
        <pc:chgData name="Marc Roethlisberger" userId="9f75ec3f-abcf-4aa2-8301-41d1b5b04265" providerId="ADAL" clId="{3A72449B-CFCF-463B-8E54-8DBA0BBA71E7}" dt="2023-02-20T14:26:09.776" v="1568" actId="1076"/>
        <pc:sldMkLst>
          <pc:docMk/>
          <pc:sldMk cId="783539207" sldId="1584"/>
        </pc:sldMkLst>
        <pc:picChg chg="add mod">
          <ac:chgData name="Marc Roethlisberger" userId="9f75ec3f-abcf-4aa2-8301-41d1b5b04265" providerId="ADAL" clId="{3A72449B-CFCF-463B-8E54-8DBA0BBA71E7}" dt="2023-02-20T14:26:09.776" v="1568" actId="1076"/>
          <ac:picMkLst>
            <pc:docMk/>
            <pc:sldMk cId="783539207" sldId="1584"/>
            <ac:picMk id="4" creationId="{1D5A0CFA-C9D6-828B-D9FE-C0E7F3A2A710}"/>
          </ac:picMkLst>
        </pc:picChg>
        <pc:picChg chg="del">
          <ac:chgData name="Marc Roethlisberger" userId="9f75ec3f-abcf-4aa2-8301-41d1b5b04265" providerId="ADAL" clId="{3A72449B-CFCF-463B-8E54-8DBA0BBA71E7}" dt="2023-02-20T14:22:40.144" v="1561" actId="478"/>
          <ac:picMkLst>
            <pc:docMk/>
            <pc:sldMk cId="783539207" sldId="1584"/>
            <ac:picMk id="5" creationId="{CB26A46B-F38F-61CD-CF96-03381BFC7607}"/>
          </ac:picMkLst>
        </pc:picChg>
      </pc:sldChg>
      <pc:sldChg chg="addSp delSp modSp add del mod">
        <pc:chgData name="Marc Roethlisberger" userId="9f75ec3f-abcf-4aa2-8301-41d1b5b04265" providerId="ADAL" clId="{3A72449B-CFCF-463B-8E54-8DBA0BBA71E7}" dt="2023-02-20T14:40:49.834" v="1598" actId="2696"/>
        <pc:sldMkLst>
          <pc:docMk/>
          <pc:sldMk cId="859951865" sldId="1585"/>
        </pc:sldMkLst>
        <pc:spChg chg="add del mod">
          <ac:chgData name="Marc Roethlisberger" userId="9f75ec3f-abcf-4aa2-8301-41d1b5b04265" providerId="ADAL" clId="{3A72449B-CFCF-463B-8E54-8DBA0BBA71E7}" dt="2023-02-20T14:40:40.449" v="1597" actId="478"/>
          <ac:spMkLst>
            <pc:docMk/>
            <pc:sldMk cId="859951865" sldId="1585"/>
            <ac:spMk id="3" creationId="{2F48BCFC-2FBD-3564-3EB9-F5C6E8B9725D}"/>
          </ac:spMkLst>
        </pc:spChg>
        <pc:picChg chg="del">
          <ac:chgData name="Marc Roethlisberger" userId="9f75ec3f-abcf-4aa2-8301-41d1b5b04265" providerId="ADAL" clId="{3A72449B-CFCF-463B-8E54-8DBA0BBA71E7}" dt="2023-02-20T14:30:14.286" v="1573" actId="478"/>
          <ac:picMkLst>
            <pc:docMk/>
            <pc:sldMk cId="859951865" sldId="1585"/>
            <ac:picMk id="5" creationId="{CB26A46B-F38F-61CD-CF96-03381BFC7607}"/>
          </ac:picMkLst>
        </pc:picChg>
      </pc:sldChg>
      <pc:sldChg chg="addSp delSp modSp add mod">
        <pc:chgData name="Marc Roethlisberger" userId="9f75ec3f-abcf-4aa2-8301-41d1b5b04265" providerId="ADAL" clId="{3A72449B-CFCF-463B-8E54-8DBA0BBA71E7}" dt="2023-02-20T14:46:33.988" v="1603" actId="1076"/>
        <pc:sldMkLst>
          <pc:docMk/>
          <pc:sldMk cId="3357864027" sldId="1585"/>
        </pc:sldMkLst>
        <pc:picChg chg="del">
          <ac:chgData name="Marc Roethlisberger" userId="9f75ec3f-abcf-4aa2-8301-41d1b5b04265" providerId="ADAL" clId="{3A72449B-CFCF-463B-8E54-8DBA0BBA71E7}" dt="2023-02-20T14:46:27.116" v="1600" actId="478"/>
          <ac:picMkLst>
            <pc:docMk/>
            <pc:sldMk cId="3357864027" sldId="1585"/>
            <ac:picMk id="4" creationId="{1D5A0CFA-C9D6-828B-D9FE-C0E7F3A2A710}"/>
          </ac:picMkLst>
        </pc:picChg>
        <pc:picChg chg="add mod">
          <ac:chgData name="Marc Roethlisberger" userId="9f75ec3f-abcf-4aa2-8301-41d1b5b04265" providerId="ADAL" clId="{3A72449B-CFCF-463B-8E54-8DBA0BBA71E7}" dt="2023-02-20T14:46:33.988" v="1603" actId="1076"/>
          <ac:picMkLst>
            <pc:docMk/>
            <pc:sldMk cId="3357864027" sldId="1585"/>
            <ac:picMk id="5" creationId="{F4E4C4AF-08A8-74C1-F083-7EC0EE73D50B}"/>
          </ac:picMkLst>
        </pc:picChg>
      </pc:sldChg>
      <pc:sldChg chg="addSp delSp modSp add mod">
        <pc:chgData name="Marc Roethlisberger" userId="9f75ec3f-abcf-4aa2-8301-41d1b5b04265" providerId="ADAL" clId="{3A72449B-CFCF-463B-8E54-8DBA0BBA71E7}" dt="2023-02-20T14:47:18.212" v="1608" actId="1076"/>
        <pc:sldMkLst>
          <pc:docMk/>
          <pc:sldMk cId="3766374155" sldId="1586"/>
        </pc:sldMkLst>
        <pc:picChg chg="add mod">
          <ac:chgData name="Marc Roethlisberger" userId="9f75ec3f-abcf-4aa2-8301-41d1b5b04265" providerId="ADAL" clId="{3A72449B-CFCF-463B-8E54-8DBA0BBA71E7}" dt="2023-02-20T14:47:18.212" v="1608" actId="1076"/>
          <ac:picMkLst>
            <pc:docMk/>
            <pc:sldMk cId="3766374155" sldId="1586"/>
            <ac:picMk id="4" creationId="{098F9ECB-645A-272D-C397-16F44936D678}"/>
          </ac:picMkLst>
        </pc:picChg>
        <pc:picChg chg="del">
          <ac:chgData name="Marc Roethlisberger" userId="9f75ec3f-abcf-4aa2-8301-41d1b5b04265" providerId="ADAL" clId="{3A72449B-CFCF-463B-8E54-8DBA0BBA71E7}" dt="2023-02-20T14:46:48.930" v="1605" actId="478"/>
          <ac:picMkLst>
            <pc:docMk/>
            <pc:sldMk cId="3766374155" sldId="1586"/>
            <ac:picMk id="5" creationId="{F4E4C4AF-08A8-74C1-F083-7EC0EE73D50B}"/>
          </ac:picMkLst>
        </pc:picChg>
      </pc:sldChg>
      <pc:sldChg chg="addSp delSp modSp add mod">
        <pc:chgData name="Marc Roethlisberger" userId="9f75ec3f-abcf-4aa2-8301-41d1b5b04265" providerId="ADAL" clId="{3A72449B-CFCF-463B-8E54-8DBA0BBA71E7}" dt="2023-02-20T15:13:13.449" v="1612" actId="1076"/>
        <pc:sldMkLst>
          <pc:docMk/>
          <pc:sldMk cId="4236562223" sldId="1587"/>
        </pc:sldMkLst>
        <pc:picChg chg="del">
          <ac:chgData name="Marc Roethlisberger" userId="9f75ec3f-abcf-4aa2-8301-41d1b5b04265" providerId="ADAL" clId="{3A72449B-CFCF-463B-8E54-8DBA0BBA71E7}" dt="2023-02-20T15:12:39.645" v="1610" actId="478"/>
          <ac:picMkLst>
            <pc:docMk/>
            <pc:sldMk cId="4236562223" sldId="1587"/>
            <ac:picMk id="4" creationId="{098F9ECB-645A-272D-C397-16F44936D678}"/>
          </ac:picMkLst>
        </pc:picChg>
        <pc:picChg chg="add mod">
          <ac:chgData name="Marc Roethlisberger" userId="9f75ec3f-abcf-4aa2-8301-41d1b5b04265" providerId="ADAL" clId="{3A72449B-CFCF-463B-8E54-8DBA0BBA71E7}" dt="2023-02-20T15:13:13.449" v="1612" actId="1076"/>
          <ac:picMkLst>
            <pc:docMk/>
            <pc:sldMk cId="4236562223" sldId="1587"/>
            <ac:picMk id="5" creationId="{330B0B9A-50C8-9C70-A6B9-920676B038E8}"/>
          </ac:picMkLst>
        </pc:picChg>
      </pc:sldChg>
      <pc:sldChg chg="addSp delSp modSp add mod">
        <pc:chgData name="Marc Roethlisberger" userId="9f75ec3f-abcf-4aa2-8301-41d1b5b04265" providerId="ADAL" clId="{3A72449B-CFCF-463B-8E54-8DBA0BBA71E7}" dt="2023-02-22T14:20:34.242" v="6660" actId="113"/>
        <pc:sldMkLst>
          <pc:docMk/>
          <pc:sldMk cId="1269163464" sldId="1588"/>
        </pc:sldMkLst>
        <pc:spChg chg="add mod">
          <ac:chgData name="Marc Roethlisberger" userId="9f75ec3f-abcf-4aa2-8301-41d1b5b04265" providerId="ADAL" clId="{3A72449B-CFCF-463B-8E54-8DBA0BBA71E7}" dt="2023-02-22T14:20:34.242" v="6660" actId="113"/>
          <ac:spMkLst>
            <pc:docMk/>
            <pc:sldMk cId="1269163464" sldId="1588"/>
            <ac:spMk id="4" creationId="{493D0888-9E3D-0CCB-3024-2AADA9E3BD1C}"/>
          </ac:spMkLst>
        </pc:spChg>
        <pc:spChg chg="mod">
          <ac:chgData name="Marc Roethlisberger" userId="9f75ec3f-abcf-4aa2-8301-41d1b5b04265" providerId="ADAL" clId="{3A72449B-CFCF-463B-8E54-8DBA0BBA71E7}" dt="2023-02-20T15:15:31.071" v="1631" actId="20577"/>
          <ac:spMkLst>
            <pc:docMk/>
            <pc:sldMk cId="1269163464" sldId="1588"/>
            <ac:spMk id="249858" creationId="{00000000-0000-0000-0000-000000000000}"/>
          </ac:spMkLst>
        </pc:spChg>
        <pc:picChg chg="del">
          <ac:chgData name="Marc Roethlisberger" userId="9f75ec3f-abcf-4aa2-8301-41d1b5b04265" providerId="ADAL" clId="{3A72449B-CFCF-463B-8E54-8DBA0BBA71E7}" dt="2023-02-20T15:15:21.396" v="1614" actId="478"/>
          <ac:picMkLst>
            <pc:docMk/>
            <pc:sldMk cId="1269163464" sldId="1588"/>
            <ac:picMk id="5" creationId="{330B0B9A-50C8-9C70-A6B9-920676B038E8}"/>
          </ac:picMkLst>
        </pc:picChg>
      </pc:sldChg>
      <pc:sldChg chg="modSp add mod">
        <pc:chgData name="Marc Roethlisberger" userId="9f75ec3f-abcf-4aa2-8301-41d1b5b04265" providerId="ADAL" clId="{3A72449B-CFCF-463B-8E54-8DBA0BBA71E7}" dt="2023-02-22T14:21:33.196" v="6661" actId="122"/>
        <pc:sldMkLst>
          <pc:docMk/>
          <pc:sldMk cId="1593073587" sldId="1589"/>
        </pc:sldMkLst>
        <pc:spChg chg="mod">
          <ac:chgData name="Marc Roethlisberger" userId="9f75ec3f-abcf-4aa2-8301-41d1b5b04265" providerId="ADAL" clId="{3A72449B-CFCF-463B-8E54-8DBA0BBA71E7}" dt="2023-02-22T14:21:33.196" v="6661" actId="122"/>
          <ac:spMkLst>
            <pc:docMk/>
            <pc:sldMk cId="1593073587" sldId="1589"/>
            <ac:spMk id="4" creationId="{493D0888-9E3D-0CCB-3024-2AADA9E3BD1C}"/>
          </ac:spMkLst>
        </pc:spChg>
        <pc:spChg chg="mod">
          <ac:chgData name="Marc Roethlisberger" userId="9f75ec3f-abcf-4aa2-8301-41d1b5b04265" providerId="ADAL" clId="{3A72449B-CFCF-463B-8E54-8DBA0BBA71E7}" dt="2023-02-20T15:22:53.705" v="1913" actId="20577"/>
          <ac:spMkLst>
            <pc:docMk/>
            <pc:sldMk cId="1593073587" sldId="1589"/>
            <ac:spMk id="249858" creationId="{00000000-0000-0000-0000-000000000000}"/>
          </ac:spMkLst>
        </pc:spChg>
      </pc:sldChg>
      <pc:sldChg chg="modSp add mod">
        <pc:chgData name="Marc Roethlisberger" userId="9f75ec3f-abcf-4aa2-8301-41d1b5b04265" providerId="ADAL" clId="{3A72449B-CFCF-463B-8E54-8DBA0BBA71E7}" dt="2023-02-20T15:38:01.306" v="2465" actId="20577"/>
        <pc:sldMkLst>
          <pc:docMk/>
          <pc:sldMk cId="96413858" sldId="1590"/>
        </pc:sldMkLst>
        <pc:spChg chg="mod">
          <ac:chgData name="Marc Roethlisberger" userId="9f75ec3f-abcf-4aa2-8301-41d1b5b04265" providerId="ADAL" clId="{3A72449B-CFCF-463B-8E54-8DBA0BBA71E7}" dt="2023-02-20T15:38:01.306" v="2465" actId="20577"/>
          <ac:spMkLst>
            <pc:docMk/>
            <pc:sldMk cId="96413858" sldId="1590"/>
            <ac:spMk id="249864" creationId="{00000000-0000-0000-0000-000000000000}"/>
          </ac:spMkLst>
        </pc:spChg>
      </pc:sldChg>
      <pc:sldChg chg="modSp add mod">
        <pc:chgData name="Marc Roethlisberger" userId="9f75ec3f-abcf-4aa2-8301-41d1b5b04265" providerId="ADAL" clId="{3A72449B-CFCF-463B-8E54-8DBA0BBA71E7}" dt="2023-02-22T14:24:46.314" v="6678" actId="113"/>
        <pc:sldMkLst>
          <pc:docMk/>
          <pc:sldMk cId="454408299" sldId="1591"/>
        </pc:sldMkLst>
        <pc:spChg chg="mod">
          <ac:chgData name="Marc Roethlisberger" userId="9f75ec3f-abcf-4aa2-8301-41d1b5b04265" providerId="ADAL" clId="{3A72449B-CFCF-463B-8E54-8DBA0BBA71E7}" dt="2023-02-22T14:24:46.314" v="6678" actId="113"/>
          <ac:spMkLst>
            <pc:docMk/>
            <pc:sldMk cId="454408299" sldId="1591"/>
            <ac:spMk id="249864" creationId="{00000000-0000-0000-0000-000000000000}"/>
          </ac:spMkLst>
        </pc:spChg>
      </pc:sldChg>
      <pc:sldChg chg="addSp delSp modSp add mod">
        <pc:chgData name="Marc Roethlisberger" userId="9f75ec3f-abcf-4aa2-8301-41d1b5b04265" providerId="ADAL" clId="{3A72449B-CFCF-463B-8E54-8DBA0BBA71E7}" dt="2023-02-21T06:17:12.078" v="2603" actId="14100"/>
        <pc:sldMkLst>
          <pc:docMk/>
          <pc:sldMk cId="3018546429" sldId="1592"/>
        </pc:sldMkLst>
        <pc:spChg chg="del mod">
          <ac:chgData name="Marc Roethlisberger" userId="9f75ec3f-abcf-4aa2-8301-41d1b5b04265" providerId="ADAL" clId="{3A72449B-CFCF-463B-8E54-8DBA0BBA71E7}" dt="2023-02-21T06:17:04.517" v="2601" actId="478"/>
          <ac:spMkLst>
            <pc:docMk/>
            <pc:sldMk cId="3018546429" sldId="1592"/>
            <ac:spMk id="249858" creationId="{00000000-0000-0000-0000-000000000000}"/>
          </ac:spMkLst>
        </pc:spChg>
        <pc:spChg chg="del mod">
          <ac:chgData name="Marc Roethlisberger" userId="9f75ec3f-abcf-4aa2-8301-41d1b5b04265" providerId="ADAL" clId="{3A72449B-CFCF-463B-8E54-8DBA0BBA71E7}" dt="2023-02-21T06:14:55.176" v="2591"/>
          <ac:spMkLst>
            <pc:docMk/>
            <pc:sldMk cId="3018546429" sldId="1592"/>
            <ac:spMk id="249864" creationId="{00000000-0000-0000-0000-000000000000}"/>
          </ac:spMkLst>
        </pc:spChg>
        <pc:picChg chg="add del mod">
          <ac:chgData name="Marc Roethlisberger" userId="9f75ec3f-abcf-4aa2-8301-41d1b5b04265" providerId="ADAL" clId="{3A72449B-CFCF-463B-8E54-8DBA0BBA71E7}" dt="2023-02-21T06:14:55.175" v="2589" actId="478"/>
          <ac:picMkLst>
            <pc:docMk/>
            <pc:sldMk cId="3018546429" sldId="1592"/>
            <ac:picMk id="4" creationId="{ED94C3D5-9D56-AB57-C7DD-770DCFBE0508}"/>
          </ac:picMkLst>
        </pc:picChg>
        <pc:picChg chg="add del mod">
          <ac:chgData name="Marc Roethlisberger" userId="9f75ec3f-abcf-4aa2-8301-41d1b5b04265" providerId="ADAL" clId="{3A72449B-CFCF-463B-8E54-8DBA0BBA71E7}" dt="2023-02-21T06:16:51.555" v="2597" actId="478"/>
          <ac:picMkLst>
            <pc:docMk/>
            <pc:sldMk cId="3018546429" sldId="1592"/>
            <ac:picMk id="6" creationId="{2B280FDF-06EB-1B20-01BD-313B8248E971}"/>
          </ac:picMkLst>
        </pc:picChg>
        <pc:picChg chg="add mod">
          <ac:chgData name="Marc Roethlisberger" userId="9f75ec3f-abcf-4aa2-8301-41d1b5b04265" providerId="ADAL" clId="{3A72449B-CFCF-463B-8E54-8DBA0BBA71E7}" dt="2023-02-21T06:17:12.078" v="2603" actId="14100"/>
          <ac:picMkLst>
            <pc:docMk/>
            <pc:sldMk cId="3018546429" sldId="1592"/>
            <ac:picMk id="8" creationId="{8C2809BD-CA58-0CF9-A70A-AE0D29E69DF2}"/>
          </ac:picMkLst>
        </pc:picChg>
      </pc:sldChg>
      <pc:sldChg chg="modSp mod">
        <pc:chgData name="Marc Roethlisberger" userId="9f75ec3f-abcf-4aa2-8301-41d1b5b04265" providerId="ADAL" clId="{3A72449B-CFCF-463B-8E54-8DBA0BBA71E7}" dt="2023-02-22T14:25:54.667" v="6690" actId="20577"/>
        <pc:sldMkLst>
          <pc:docMk/>
          <pc:sldMk cId="1196165574" sldId="1593"/>
        </pc:sldMkLst>
        <pc:spChg chg="mod">
          <ac:chgData name="Marc Roethlisberger" userId="9f75ec3f-abcf-4aa2-8301-41d1b5b04265" providerId="ADAL" clId="{3A72449B-CFCF-463B-8E54-8DBA0BBA71E7}" dt="2023-02-22T14:25:54.667" v="6690" actId="20577"/>
          <ac:spMkLst>
            <pc:docMk/>
            <pc:sldMk cId="1196165574" sldId="1593"/>
            <ac:spMk id="249864" creationId="{00000000-0000-0000-0000-000000000000}"/>
          </ac:spMkLst>
        </pc:spChg>
      </pc:sldChg>
      <pc:sldChg chg="add del">
        <pc:chgData name="Marc Roethlisberger" userId="9f75ec3f-abcf-4aa2-8301-41d1b5b04265" providerId="ADAL" clId="{3A72449B-CFCF-463B-8E54-8DBA0BBA71E7}" dt="2023-02-21T06:27:03.807" v="2659" actId="2696"/>
        <pc:sldMkLst>
          <pc:docMk/>
          <pc:sldMk cId="657249241" sldId="1594"/>
        </pc:sldMkLst>
      </pc:sldChg>
      <pc:sldChg chg="add del modTransition">
        <pc:chgData name="Marc Roethlisberger" userId="9f75ec3f-abcf-4aa2-8301-41d1b5b04265" providerId="ADAL" clId="{3A72449B-CFCF-463B-8E54-8DBA0BBA71E7}" dt="2023-02-21T06:27:18.867" v="2661" actId="2696"/>
        <pc:sldMkLst>
          <pc:docMk/>
          <pc:sldMk cId="1069685506" sldId="1594"/>
        </pc:sldMkLst>
      </pc:sldChg>
      <pc:sldChg chg="modSp">
        <pc:chgData name="Marc Roethlisberger" userId="9f75ec3f-abcf-4aa2-8301-41d1b5b04265" providerId="ADAL" clId="{3A72449B-CFCF-463B-8E54-8DBA0BBA71E7}" dt="2023-02-21T07:43:33.277" v="2935" actId="1076"/>
        <pc:sldMkLst>
          <pc:docMk/>
          <pc:sldMk cId="1179206137" sldId="1594"/>
        </pc:sldMkLst>
        <pc:spChg chg="mod">
          <ac:chgData name="Marc Roethlisberger" userId="9f75ec3f-abcf-4aa2-8301-41d1b5b04265" providerId="ADAL" clId="{3A72449B-CFCF-463B-8E54-8DBA0BBA71E7}" dt="2023-02-21T07:43:33.277" v="2935" actId="1076"/>
          <ac:spMkLst>
            <pc:docMk/>
            <pc:sldMk cId="1179206137" sldId="1594"/>
            <ac:spMk id="136199" creationId="{D0AD1680-7EAB-46D3-858E-3C1FDDC53DEE}"/>
          </ac:spMkLst>
        </pc:spChg>
      </pc:sldChg>
      <pc:sldChg chg="modSp mod">
        <pc:chgData name="Marc Roethlisberger" userId="9f75ec3f-abcf-4aa2-8301-41d1b5b04265" providerId="ADAL" clId="{3A72449B-CFCF-463B-8E54-8DBA0BBA71E7}" dt="2023-02-22T14:34:07.250" v="6691" actId="113"/>
        <pc:sldMkLst>
          <pc:docMk/>
          <pc:sldMk cId="2787738837" sldId="1595"/>
        </pc:sldMkLst>
        <pc:spChg chg="mod">
          <ac:chgData name="Marc Roethlisberger" userId="9f75ec3f-abcf-4aa2-8301-41d1b5b04265" providerId="ADAL" clId="{3A72449B-CFCF-463B-8E54-8DBA0BBA71E7}" dt="2023-02-21T09:44:56.169" v="4692" actId="20577"/>
          <ac:spMkLst>
            <pc:docMk/>
            <pc:sldMk cId="2787738837" sldId="1595"/>
            <ac:spMk id="249858" creationId="{00000000-0000-0000-0000-000000000000}"/>
          </ac:spMkLst>
        </pc:spChg>
        <pc:spChg chg="mod">
          <ac:chgData name="Marc Roethlisberger" userId="9f75ec3f-abcf-4aa2-8301-41d1b5b04265" providerId="ADAL" clId="{3A72449B-CFCF-463B-8E54-8DBA0BBA71E7}" dt="2023-02-22T14:34:07.250" v="6691" actId="113"/>
          <ac:spMkLst>
            <pc:docMk/>
            <pc:sldMk cId="2787738837" sldId="1595"/>
            <ac:spMk id="249864" creationId="{00000000-0000-0000-0000-000000000000}"/>
          </ac:spMkLst>
        </pc:spChg>
      </pc:sldChg>
      <pc:sldChg chg="add del modTransition">
        <pc:chgData name="Marc Roethlisberger" userId="9f75ec3f-abcf-4aa2-8301-41d1b5b04265" providerId="ADAL" clId="{3A72449B-CFCF-463B-8E54-8DBA0BBA71E7}" dt="2023-02-21T08:20:58.044" v="2937" actId="2696"/>
        <pc:sldMkLst>
          <pc:docMk/>
          <pc:sldMk cId="1041129186" sldId="1596"/>
        </pc:sldMkLst>
      </pc:sldChg>
      <pc:sldChg chg="modSp add mod">
        <pc:chgData name="Marc Roethlisberger" userId="9f75ec3f-abcf-4aa2-8301-41d1b5b04265" providerId="ADAL" clId="{3A72449B-CFCF-463B-8E54-8DBA0BBA71E7}" dt="2023-02-22T14:36:25.010" v="6714" actId="113"/>
        <pc:sldMkLst>
          <pc:docMk/>
          <pc:sldMk cId="2353553537" sldId="1596"/>
        </pc:sldMkLst>
        <pc:spChg chg="mod">
          <ac:chgData name="Marc Roethlisberger" userId="9f75ec3f-abcf-4aa2-8301-41d1b5b04265" providerId="ADAL" clId="{3A72449B-CFCF-463B-8E54-8DBA0BBA71E7}" dt="2023-02-21T09:45:03.614" v="4702" actId="20577"/>
          <ac:spMkLst>
            <pc:docMk/>
            <pc:sldMk cId="2353553537" sldId="1596"/>
            <ac:spMk id="249858" creationId="{00000000-0000-0000-0000-000000000000}"/>
          </ac:spMkLst>
        </pc:spChg>
        <pc:spChg chg="mod">
          <ac:chgData name="Marc Roethlisberger" userId="9f75ec3f-abcf-4aa2-8301-41d1b5b04265" providerId="ADAL" clId="{3A72449B-CFCF-463B-8E54-8DBA0BBA71E7}" dt="2023-02-22T14:36:25.010" v="6714" actId="113"/>
          <ac:spMkLst>
            <pc:docMk/>
            <pc:sldMk cId="2353553537" sldId="1596"/>
            <ac:spMk id="249864" creationId="{00000000-0000-0000-0000-000000000000}"/>
          </ac:spMkLst>
        </pc:spChg>
      </pc:sldChg>
      <pc:sldChg chg="addSp delSp modSp add mod delAnim">
        <pc:chgData name="Marc Roethlisberger" userId="9f75ec3f-abcf-4aa2-8301-41d1b5b04265" providerId="ADAL" clId="{3A72449B-CFCF-463B-8E54-8DBA0BBA71E7}" dt="2023-02-22T14:36:55.523" v="6715" actId="113"/>
        <pc:sldMkLst>
          <pc:docMk/>
          <pc:sldMk cId="2864940644" sldId="1597"/>
        </pc:sldMkLst>
        <pc:spChg chg="del">
          <ac:chgData name="Marc Roethlisberger" userId="9f75ec3f-abcf-4aa2-8301-41d1b5b04265" providerId="ADAL" clId="{3A72449B-CFCF-463B-8E54-8DBA0BBA71E7}" dt="2023-02-21T09:28:19.037" v="3495" actId="478"/>
          <ac:spMkLst>
            <pc:docMk/>
            <pc:sldMk cId="2864940644" sldId="1597"/>
            <ac:spMk id="2" creationId="{02B536AD-1C92-9E4E-B9EF-BF45D395463E}"/>
          </ac:spMkLst>
        </pc:spChg>
        <pc:spChg chg="mod">
          <ac:chgData name="Marc Roethlisberger" userId="9f75ec3f-abcf-4aa2-8301-41d1b5b04265" providerId="ADAL" clId="{3A72449B-CFCF-463B-8E54-8DBA0BBA71E7}" dt="2023-02-22T14:36:55.523" v="6715" actId="113"/>
          <ac:spMkLst>
            <pc:docMk/>
            <pc:sldMk cId="2864940644" sldId="1597"/>
            <ac:spMk id="3" creationId="{F73296CA-9B72-3C72-AF0D-8094A36FD1FF}"/>
          </ac:spMkLst>
        </pc:spChg>
        <pc:spChg chg="add mod">
          <ac:chgData name="Marc Roethlisberger" userId="9f75ec3f-abcf-4aa2-8301-41d1b5b04265" providerId="ADAL" clId="{3A72449B-CFCF-463B-8E54-8DBA0BBA71E7}" dt="2023-02-21T09:41:02.474" v="4667" actId="1076"/>
          <ac:spMkLst>
            <pc:docMk/>
            <pc:sldMk cId="2864940644" sldId="1597"/>
            <ac:spMk id="4" creationId="{187E39A8-4C1F-2BD3-405D-F4B621356C72}"/>
          </ac:spMkLst>
        </pc:spChg>
        <pc:spChg chg="del">
          <ac:chgData name="Marc Roethlisberger" userId="9f75ec3f-abcf-4aa2-8301-41d1b5b04265" providerId="ADAL" clId="{3A72449B-CFCF-463B-8E54-8DBA0BBA71E7}" dt="2023-02-21T09:28:21.426" v="3496" actId="478"/>
          <ac:spMkLst>
            <pc:docMk/>
            <pc:sldMk cId="2864940644" sldId="1597"/>
            <ac:spMk id="8" creationId="{69EBA2C4-CF6E-A74C-99AE-571254B6258C}"/>
          </ac:spMkLst>
        </pc:spChg>
        <pc:spChg chg="del">
          <ac:chgData name="Marc Roethlisberger" userId="9f75ec3f-abcf-4aa2-8301-41d1b5b04265" providerId="ADAL" clId="{3A72449B-CFCF-463B-8E54-8DBA0BBA71E7}" dt="2023-02-21T09:28:16.438" v="3494" actId="478"/>
          <ac:spMkLst>
            <pc:docMk/>
            <pc:sldMk cId="2864940644" sldId="1597"/>
            <ac:spMk id="9" creationId="{BFDEBA66-B870-C842-AF14-1FFB04DD4E82}"/>
          </ac:spMkLst>
        </pc:spChg>
        <pc:spChg chg="del">
          <ac:chgData name="Marc Roethlisberger" userId="9f75ec3f-abcf-4aa2-8301-41d1b5b04265" providerId="ADAL" clId="{3A72449B-CFCF-463B-8E54-8DBA0BBA71E7}" dt="2023-02-21T09:28:10.013" v="3492" actId="478"/>
          <ac:spMkLst>
            <pc:docMk/>
            <pc:sldMk cId="2864940644" sldId="1597"/>
            <ac:spMk id="11" creationId="{F9505D57-ECF5-8B4E-981E-D8D9B01980E0}"/>
          </ac:spMkLst>
        </pc:spChg>
        <pc:spChg chg="mod">
          <ac:chgData name="Marc Roethlisberger" userId="9f75ec3f-abcf-4aa2-8301-41d1b5b04265" providerId="ADAL" clId="{3A72449B-CFCF-463B-8E54-8DBA0BBA71E7}" dt="2023-02-21T09:40:36.511" v="4662" actId="1076"/>
          <ac:spMkLst>
            <pc:docMk/>
            <pc:sldMk cId="2864940644" sldId="1597"/>
            <ac:spMk id="12" creationId="{E8D3871D-4B4D-BE40-B773-657ED1547C18}"/>
          </ac:spMkLst>
        </pc:spChg>
        <pc:picChg chg="del mod">
          <ac:chgData name="Marc Roethlisberger" userId="9f75ec3f-abcf-4aa2-8301-41d1b5b04265" providerId="ADAL" clId="{3A72449B-CFCF-463B-8E54-8DBA0BBA71E7}" dt="2023-02-21T09:40:12.185" v="4646" actId="478"/>
          <ac:picMkLst>
            <pc:docMk/>
            <pc:sldMk cId="2864940644" sldId="1597"/>
            <ac:picMk id="6" creationId="{301D379E-B7F2-FF44-8736-FB968B2AC6CF}"/>
          </ac:picMkLst>
        </pc:picChg>
      </pc:sldChg>
      <pc:sldChg chg="modSp mod">
        <pc:chgData name="Marc Roethlisberger" userId="9f75ec3f-abcf-4aa2-8301-41d1b5b04265" providerId="ADAL" clId="{3A72449B-CFCF-463B-8E54-8DBA0BBA71E7}" dt="2023-02-23T23:51:34.035" v="7813" actId="20577"/>
        <pc:sldMkLst>
          <pc:docMk/>
          <pc:sldMk cId="2765373313" sldId="1598"/>
        </pc:sldMkLst>
        <pc:spChg chg="mod">
          <ac:chgData name="Marc Roethlisberger" userId="9f75ec3f-abcf-4aa2-8301-41d1b5b04265" providerId="ADAL" clId="{3A72449B-CFCF-463B-8E54-8DBA0BBA71E7}" dt="2023-02-21T13:19:11.368" v="5026" actId="20577"/>
          <ac:spMkLst>
            <pc:docMk/>
            <pc:sldMk cId="2765373313" sldId="1598"/>
            <ac:spMk id="249858" creationId="{00000000-0000-0000-0000-000000000000}"/>
          </ac:spMkLst>
        </pc:spChg>
        <pc:spChg chg="mod">
          <ac:chgData name="Marc Roethlisberger" userId="9f75ec3f-abcf-4aa2-8301-41d1b5b04265" providerId="ADAL" clId="{3A72449B-CFCF-463B-8E54-8DBA0BBA71E7}" dt="2023-02-23T23:51:34.035" v="7813" actId="20577"/>
          <ac:spMkLst>
            <pc:docMk/>
            <pc:sldMk cId="2765373313" sldId="1598"/>
            <ac:spMk id="249864" creationId="{00000000-0000-0000-0000-000000000000}"/>
          </ac:spMkLst>
        </pc:spChg>
      </pc:sldChg>
      <pc:sldChg chg="modSp add mod">
        <pc:chgData name="Marc Roethlisberger" userId="9f75ec3f-abcf-4aa2-8301-41d1b5b04265" providerId="ADAL" clId="{3A72449B-CFCF-463B-8E54-8DBA0BBA71E7}" dt="2023-02-21T13:19:23.581" v="5036" actId="20577"/>
        <pc:sldMkLst>
          <pc:docMk/>
          <pc:sldMk cId="1235909909" sldId="1599"/>
        </pc:sldMkLst>
        <pc:spChg chg="mod">
          <ac:chgData name="Marc Roethlisberger" userId="9f75ec3f-abcf-4aa2-8301-41d1b5b04265" providerId="ADAL" clId="{3A72449B-CFCF-463B-8E54-8DBA0BBA71E7}" dt="2023-02-21T13:19:23.581" v="5036" actId="20577"/>
          <ac:spMkLst>
            <pc:docMk/>
            <pc:sldMk cId="1235909909" sldId="1599"/>
            <ac:spMk id="249858" creationId="{00000000-0000-0000-0000-000000000000}"/>
          </ac:spMkLst>
        </pc:spChg>
        <pc:spChg chg="mod">
          <ac:chgData name="Marc Roethlisberger" userId="9f75ec3f-abcf-4aa2-8301-41d1b5b04265" providerId="ADAL" clId="{3A72449B-CFCF-463B-8E54-8DBA0BBA71E7}" dt="2023-02-21T09:55:47.853" v="4952" actId="20577"/>
          <ac:spMkLst>
            <pc:docMk/>
            <pc:sldMk cId="1235909909" sldId="1599"/>
            <ac:spMk id="249864" creationId="{00000000-0000-0000-0000-000000000000}"/>
          </ac:spMkLst>
        </pc:spChg>
      </pc:sldChg>
      <pc:sldChg chg="new del">
        <pc:chgData name="Marc Roethlisberger" userId="9f75ec3f-abcf-4aa2-8301-41d1b5b04265" providerId="ADAL" clId="{3A72449B-CFCF-463B-8E54-8DBA0BBA71E7}" dt="2023-02-21T09:57:16.168" v="5016" actId="2696"/>
        <pc:sldMkLst>
          <pc:docMk/>
          <pc:sldMk cId="345141920" sldId="1600"/>
        </pc:sldMkLst>
      </pc:sldChg>
      <pc:sldChg chg="addSp modSp mod">
        <pc:chgData name="Marc Roethlisberger" userId="9f75ec3f-abcf-4aa2-8301-41d1b5b04265" providerId="ADAL" clId="{3A72449B-CFCF-463B-8E54-8DBA0BBA71E7}" dt="2023-02-22T15:03:54.205" v="6907" actId="1076"/>
        <pc:sldMkLst>
          <pc:docMk/>
          <pc:sldMk cId="3927512858" sldId="1600"/>
        </pc:sldMkLst>
        <pc:spChg chg="mod">
          <ac:chgData name="Marc Roethlisberger" userId="9f75ec3f-abcf-4aa2-8301-41d1b5b04265" providerId="ADAL" clId="{3A72449B-CFCF-463B-8E54-8DBA0BBA71E7}" dt="2023-02-21T13:20:01.445" v="5073" actId="20577"/>
          <ac:spMkLst>
            <pc:docMk/>
            <pc:sldMk cId="3927512858" sldId="1600"/>
            <ac:spMk id="249858" creationId="{00000000-0000-0000-0000-000000000000}"/>
          </ac:spMkLst>
        </pc:spChg>
        <pc:spChg chg="mod">
          <ac:chgData name="Marc Roethlisberger" userId="9f75ec3f-abcf-4aa2-8301-41d1b5b04265" providerId="ADAL" clId="{3A72449B-CFCF-463B-8E54-8DBA0BBA71E7}" dt="2023-02-22T15:03:07.178" v="6902" actId="20577"/>
          <ac:spMkLst>
            <pc:docMk/>
            <pc:sldMk cId="3927512858" sldId="1600"/>
            <ac:spMk id="249864" creationId="{00000000-0000-0000-0000-000000000000}"/>
          </ac:spMkLst>
        </pc:spChg>
        <pc:picChg chg="add mod">
          <ac:chgData name="Marc Roethlisberger" userId="9f75ec3f-abcf-4aa2-8301-41d1b5b04265" providerId="ADAL" clId="{3A72449B-CFCF-463B-8E54-8DBA0BBA71E7}" dt="2023-02-22T15:03:54.205" v="6907" actId="1076"/>
          <ac:picMkLst>
            <pc:docMk/>
            <pc:sldMk cId="3927512858" sldId="1600"/>
            <ac:picMk id="4" creationId="{8C498CE6-1791-55AF-05AF-E3549C316B4E}"/>
          </ac:picMkLst>
        </pc:picChg>
      </pc:sldChg>
      <pc:sldChg chg="modSp add mod">
        <pc:chgData name="Marc Roethlisberger" userId="9f75ec3f-abcf-4aa2-8301-41d1b5b04265" providerId="ADAL" clId="{3A72449B-CFCF-463B-8E54-8DBA0BBA71E7}" dt="2023-02-22T15:05:35.487" v="6915" actId="20577"/>
        <pc:sldMkLst>
          <pc:docMk/>
          <pc:sldMk cId="2469719902" sldId="1601"/>
        </pc:sldMkLst>
        <pc:spChg chg="mod">
          <ac:chgData name="Marc Roethlisberger" userId="9f75ec3f-abcf-4aa2-8301-41d1b5b04265" providerId="ADAL" clId="{3A72449B-CFCF-463B-8E54-8DBA0BBA71E7}" dt="2023-02-22T15:05:35.487" v="6915" actId="20577"/>
          <ac:spMkLst>
            <pc:docMk/>
            <pc:sldMk cId="2469719902" sldId="1601"/>
            <ac:spMk id="249864" creationId="{00000000-0000-0000-0000-000000000000}"/>
          </ac:spMkLst>
        </pc:spChg>
      </pc:sldChg>
      <pc:sldChg chg="addSp delSp modSp add mod modAnim">
        <pc:chgData name="Marc Roethlisberger" userId="9f75ec3f-abcf-4aa2-8301-41d1b5b04265" providerId="ADAL" clId="{3A72449B-CFCF-463B-8E54-8DBA0BBA71E7}" dt="2023-02-21T13:55:46.302" v="5925" actId="14100"/>
        <pc:sldMkLst>
          <pc:docMk/>
          <pc:sldMk cId="1230806261" sldId="1602"/>
        </pc:sldMkLst>
        <pc:spChg chg="mod">
          <ac:chgData name="Marc Roethlisberger" userId="9f75ec3f-abcf-4aa2-8301-41d1b5b04265" providerId="ADAL" clId="{3A72449B-CFCF-463B-8E54-8DBA0BBA71E7}" dt="2023-02-21T13:55:46.302" v="5925" actId="14100"/>
          <ac:spMkLst>
            <pc:docMk/>
            <pc:sldMk cId="1230806261" sldId="1602"/>
            <ac:spMk id="249858" creationId="{00000000-0000-0000-0000-000000000000}"/>
          </ac:spMkLst>
        </pc:spChg>
        <pc:spChg chg="del mod">
          <ac:chgData name="Marc Roethlisberger" userId="9f75ec3f-abcf-4aa2-8301-41d1b5b04265" providerId="ADAL" clId="{3A72449B-CFCF-463B-8E54-8DBA0BBA71E7}" dt="2023-02-21T13:53:24.923" v="5859"/>
          <ac:spMkLst>
            <pc:docMk/>
            <pc:sldMk cId="1230806261" sldId="1602"/>
            <ac:spMk id="249864" creationId="{00000000-0000-0000-0000-000000000000}"/>
          </ac:spMkLst>
        </pc:spChg>
        <pc:picChg chg="add del mod">
          <ac:chgData name="Marc Roethlisberger" userId="9f75ec3f-abcf-4aa2-8301-41d1b5b04265" providerId="ADAL" clId="{3A72449B-CFCF-463B-8E54-8DBA0BBA71E7}" dt="2023-02-21T13:54:09.698" v="5860" actId="478"/>
          <ac:picMkLst>
            <pc:docMk/>
            <pc:sldMk cId="1230806261" sldId="1602"/>
            <ac:picMk id="4" creationId="{9F0AA673-F3BD-FC7E-ED05-797E738B9D56}"/>
          </ac:picMkLst>
        </pc:picChg>
        <pc:picChg chg="add mod">
          <ac:chgData name="Marc Roethlisberger" userId="9f75ec3f-abcf-4aa2-8301-41d1b5b04265" providerId="ADAL" clId="{3A72449B-CFCF-463B-8E54-8DBA0BBA71E7}" dt="2023-02-21T13:54:44.895" v="5866" actId="14100"/>
          <ac:picMkLst>
            <pc:docMk/>
            <pc:sldMk cId="1230806261" sldId="1602"/>
            <ac:picMk id="5" creationId="{997E9023-A93F-AA6F-E9DD-D7271D9C00B5}"/>
          </ac:picMkLst>
        </pc:picChg>
      </pc:sldChg>
      <pc:sldChg chg="addSp delSp modSp add mod delAnim modAnim">
        <pc:chgData name="Marc Roethlisberger" userId="9f75ec3f-abcf-4aa2-8301-41d1b5b04265" providerId="ADAL" clId="{3A72449B-CFCF-463B-8E54-8DBA0BBA71E7}" dt="2023-02-22T15:07:31.749" v="7011" actId="1076"/>
        <pc:sldMkLst>
          <pc:docMk/>
          <pc:sldMk cId="1557305962" sldId="1603"/>
        </pc:sldMkLst>
        <pc:spChg chg="add mod">
          <ac:chgData name="Marc Roethlisberger" userId="9f75ec3f-abcf-4aa2-8301-41d1b5b04265" providerId="ADAL" clId="{3A72449B-CFCF-463B-8E54-8DBA0BBA71E7}" dt="2023-02-22T15:07:31.749" v="7011" actId="1076"/>
          <ac:spMkLst>
            <pc:docMk/>
            <pc:sldMk cId="1557305962" sldId="1603"/>
            <ac:spMk id="4" creationId="{AB60A97F-6226-F0EC-F3BA-1D51888EE9AA}"/>
          </ac:spMkLst>
        </pc:spChg>
        <pc:spChg chg="add del mod">
          <ac:chgData name="Marc Roethlisberger" userId="9f75ec3f-abcf-4aa2-8301-41d1b5b04265" providerId="ADAL" clId="{3A72449B-CFCF-463B-8E54-8DBA0BBA71E7}" dt="2023-02-22T15:06:33.118" v="6919" actId="478"/>
          <ac:spMkLst>
            <pc:docMk/>
            <pc:sldMk cId="1557305962" sldId="1603"/>
            <ac:spMk id="6" creationId="{3A023E54-8538-A6CA-8A8C-C67F87364DBC}"/>
          </ac:spMkLst>
        </pc:spChg>
        <pc:spChg chg="del mod">
          <ac:chgData name="Marc Roethlisberger" userId="9f75ec3f-abcf-4aa2-8301-41d1b5b04265" providerId="ADAL" clId="{3A72449B-CFCF-463B-8E54-8DBA0BBA71E7}" dt="2023-02-22T15:06:30.119" v="6918" actId="478"/>
          <ac:spMkLst>
            <pc:docMk/>
            <pc:sldMk cId="1557305962" sldId="1603"/>
            <ac:spMk id="249858" creationId="{00000000-0000-0000-0000-000000000000}"/>
          </ac:spMkLst>
        </pc:spChg>
        <pc:picChg chg="add mod">
          <ac:chgData name="Marc Roethlisberger" userId="9f75ec3f-abcf-4aa2-8301-41d1b5b04265" providerId="ADAL" clId="{3A72449B-CFCF-463B-8E54-8DBA0BBA71E7}" dt="2023-02-21T13:57:26.230" v="5991" actId="1076"/>
          <ac:picMkLst>
            <pc:docMk/>
            <pc:sldMk cId="1557305962" sldId="1603"/>
            <ac:picMk id="3" creationId="{A36BCC11-E65A-091B-9E25-75B804F1933C}"/>
          </ac:picMkLst>
        </pc:picChg>
        <pc:picChg chg="del">
          <ac:chgData name="Marc Roethlisberger" userId="9f75ec3f-abcf-4aa2-8301-41d1b5b04265" providerId="ADAL" clId="{3A72449B-CFCF-463B-8E54-8DBA0BBA71E7}" dt="2023-02-21T13:56:30.124" v="5927" actId="478"/>
          <ac:picMkLst>
            <pc:docMk/>
            <pc:sldMk cId="1557305962" sldId="1603"/>
            <ac:picMk id="5" creationId="{997E9023-A93F-AA6F-E9DD-D7271D9C00B5}"/>
          </ac:picMkLst>
        </pc:picChg>
      </pc:sldChg>
      <pc:sldChg chg="add">
        <pc:chgData name="Marc Roethlisberger" userId="9f75ec3f-abcf-4aa2-8301-41d1b5b04265" providerId="ADAL" clId="{3A72449B-CFCF-463B-8E54-8DBA0BBA71E7}" dt="2023-02-21T13:58:24.630" v="5994"/>
        <pc:sldMkLst>
          <pc:docMk/>
          <pc:sldMk cId="2053889562" sldId="1604"/>
        </pc:sldMkLst>
      </pc:sldChg>
      <pc:sldChg chg="addSp modSp new mod">
        <pc:chgData name="Marc Roethlisberger" userId="9f75ec3f-abcf-4aa2-8301-41d1b5b04265" providerId="ADAL" clId="{3A72449B-CFCF-463B-8E54-8DBA0BBA71E7}" dt="2023-02-21T14:07:31.342" v="6080" actId="962"/>
        <pc:sldMkLst>
          <pc:docMk/>
          <pc:sldMk cId="391630446" sldId="1605"/>
        </pc:sldMkLst>
        <pc:picChg chg="add mod">
          <ac:chgData name="Marc Roethlisberger" userId="9f75ec3f-abcf-4aa2-8301-41d1b5b04265" providerId="ADAL" clId="{3A72449B-CFCF-463B-8E54-8DBA0BBA71E7}" dt="2023-02-21T14:07:31.342" v="6080" actId="962"/>
          <ac:picMkLst>
            <pc:docMk/>
            <pc:sldMk cId="391630446" sldId="1605"/>
            <ac:picMk id="4" creationId="{26181D0D-4DB9-0431-D500-FFA75D03CB80}"/>
          </ac:picMkLst>
        </pc:picChg>
      </pc:sldChg>
      <pc:sldChg chg="addSp delSp modSp new mod">
        <pc:chgData name="Marc Roethlisberger" userId="9f75ec3f-abcf-4aa2-8301-41d1b5b04265" providerId="ADAL" clId="{3A72449B-CFCF-463B-8E54-8DBA0BBA71E7}" dt="2023-02-21T16:06:00.552" v="6579" actId="1076"/>
        <pc:sldMkLst>
          <pc:docMk/>
          <pc:sldMk cId="1671200790" sldId="1606"/>
        </pc:sldMkLst>
        <pc:spChg chg="del">
          <ac:chgData name="Marc Roethlisberger" userId="9f75ec3f-abcf-4aa2-8301-41d1b5b04265" providerId="ADAL" clId="{3A72449B-CFCF-463B-8E54-8DBA0BBA71E7}" dt="2023-02-21T16:05:45.245" v="6574" actId="478"/>
          <ac:spMkLst>
            <pc:docMk/>
            <pc:sldMk cId="1671200790" sldId="1606"/>
            <ac:spMk id="2" creationId="{450359CF-D009-F7A8-EBC1-FB113578F668}"/>
          </ac:spMkLst>
        </pc:spChg>
        <pc:spChg chg="del">
          <ac:chgData name="Marc Roethlisberger" userId="9f75ec3f-abcf-4aa2-8301-41d1b5b04265" providerId="ADAL" clId="{3A72449B-CFCF-463B-8E54-8DBA0BBA71E7}" dt="2023-02-21T16:05:42.769" v="6573" actId="478"/>
          <ac:spMkLst>
            <pc:docMk/>
            <pc:sldMk cId="1671200790" sldId="1606"/>
            <ac:spMk id="3" creationId="{131CBA35-AB60-0ED5-92A1-621C5479A18B}"/>
          </ac:spMkLst>
        </pc:spChg>
        <pc:picChg chg="add mod">
          <ac:chgData name="Marc Roethlisberger" userId="9f75ec3f-abcf-4aa2-8301-41d1b5b04265" providerId="ADAL" clId="{3A72449B-CFCF-463B-8E54-8DBA0BBA71E7}" dt="2023-02-21T16:06:00.552" v="6579" actId="1076"/>
          <ac:picMkLst>
            <pc:docMk/>
            <pc:sldMk cId="1671200790" sldId="1606"/>
            <ac:picMk id="6" creationId="{07A83E14-82C1-60D5-53EF-781ECC8DBD9B}"/>
          </ac:picMkLst>
        </pc:picChg>
      </pc:sldChg>
      <pc:sldChg chg="modSp mod">
        <pc:chgData name="Marc Roethlisberger" userId="9f75ec3f-abcf-4aa2-8301-41d1b5b04265" providerId="ADAL" clId="{3A72449B-CFCF-463B-8E54-8DBA0BBA71E7}" dt="2023-02-21T16:09:32.423" v="6647" actId="14100"/>
        <pc:sldMkLst>
          <pc:docMk/>
          <pc:sldMk cId="3530490185" sldId="1607"/>
        </pc:sldMkLst>
        <pc:spChg chg="mod">
          <ac:chgData name="Marc Roethlisberger" userId="9f75ec3f-abcf-4aa2-8301-41d1b5b04265" providerId="ADAL" clId="{3A72449B-CFCF-463B-8E54-8DBA0BBA71E7}" dt="2023-02-21T16:09:32.423" v="6647" actId="14100"/>
          <ac:spMkLst>
            <pc:docMk/>
            <pc:sldMk cId="3530490185" sldId="1607"/>
            <ac:spMk id="3" creationId="{4F037669-E96A-DE48-B5B6-65C5CDA5EC6F}"/>
          </ac:spMkLst>
        </pc:spChg>
      </pc:sldChg>
      <pc:sldChg chg="addSp delSp modSp new mod">
        <pc:chgData name="Marc Roethlisberger" userId="9f75ec3f-abcf-4aa2-8301-41d1b5b04265" providerId="ADAL" clId="{3A72449B-CFCF-463B-8E54-8DBA0BBA71E7}" dt="2023-02-22T15:11:14.077" v="7034" actId="1076"/>
        <pc:sldMkLst>
          <pc:docMk/>
          <pc:sldMk cId="3610665458" sldId="1608"/>
        </pc:sldMkLst>
        <pc:spChg chg="del">
          <ac:chgData name="Marc Roethlisberger" userId="9f75ec3f-abcf-4aa2-8301-41d1b5b04265" providerId="ADAL" clId="{3A72449B-CFCF-463B-8E54-8DBA0BBA71E7}" dt="2023-02-22T15:10:39.326" v="7022" actId="478"/>
          <ac:spMkLst>
            <pc:docMk/>
            <pc:sldMk cId="3610665458" sldId="1608"/>
            <ac:spMk id="2" creationId="{3937493A-E038-4FBE-EDBE-5AE5EEF419AD}"/>
          </ac:spMkLst>
        </pc:spChg>
        <pc:spChg chg="del mod">
          <ac:chgData name="Marc Roethlisberger" userId="9f75ec3f-abcf-4aa2-8301-41d1b5b04265" providerId="ADAL" clId="{3A72449B-CFCF-463B-8E54-8DBA0BBA71E7}" dt="2023-02-22T15:10:44.308" v="7024" actId="478"/>
          <ac:spMkLst>
            <pc:docMk/>
            <pc:sldMk cId="3610665458" sldId="1608"/>
            <ac:spMk id="3" creationId="{DC4033B3-CF63-6B8E-F8D4-9F9D52C89F41}"/>
          </ac:spMkLst>
        </pc:spChg>
        <pc:spChg chg="del">
          <ac:chgData name="Marc Roethlisberger" userId="9f75ec3f-abcf-4aa2-8301-41d1b5b04265" providerId="ADAL" clId="{3A72449B-CFCF-463B-8E54-8DBA0BBA71E7}" dt="2023-02-22T15:09:56.676" v="7016"/>
          <ac:spMkLst>
            <pc:docMk/>
            <pc:sldMk cId="3610665458" sldId="1608"/>
            <ac:spMk id="4" creationId="{4AB64C03-D072-F5A0-1527-75C87C039863}"/>
          </ac:spMkLst>
        </pc:spChg>
        <pc:spChg chg="add del mod">
          <ac:chgData name="Marc Roethlisberger" userId="9f75ec3f-abcf-4aa2-8301-41d1b5b04265" providerId="ADAL" clId="{3A72449B-CFCF-463B-8E54-8DBA0BBA71E7}" dt="2023-02-22T15:10:46.289" v="7025" actId="478"/>
          <ac:spMkLst>
            <pc:docMk/>
            <pc:sldMk cId="3610665458" sldId="1608"/>
            <ac:spMk id="9" creationId="{1DB3AC7D-2879-E1AB-1BF8-B7FDCF9E5D57}"/>
          </ac:spMkLst>
        </pc:spChg>
        <pc:picChg chg="add del mod">
          <ac:chgData name="Marc Roethlisberger" userId="9f75ec3f-abcf-4aa2-8301-41d1b5b04265" providerId="ADAL" clId="{3A72449B-CFCF-463B-8E54-8DBA0BBA71E7}" dt="2023-02-22T15:10:04.391" v="7019" actId="478"/>
          <ac:picMkLst>
            <pc:docMk/>
            <pc:sldMk cId="3610665458" sldId="1608"/>
            <ac:picMk id="7" creationId="{B1F3C175-B03C-D870-266C-EC0CAE345AAD}"/>
          </ac:picMkLst>
        </pc:picChg>
        <pc:picChg chg="add mod">
          <ac:chgData name="Marc Roethlisberger" userId="9f75ec3f-abcf-4aa2-8301-41d1b5b04265" providerId="ADAL" clId="{3A72449B-CFCF-463B-8E54-8DBA0BBA71E7}" dt="2023-02-22T15:11:14.077" v="7034" actId="1076"/>
          <ac:picMkLst>
            <pc:docMk/>
            <pc:sldMk cId="3610665458" sldId="1608"/>
            <ac:picMk id="10" creationId="{D7C74856-B47A-7649-DD9F-9F0EEEDD1D29}"/>
          </ac:picMkLst>
        </pc:picChg>
      </pc:sldChg>
      <pc:sldChg chg="addSp delSp modSp new mod">
        <pc:chgData name="Marc Roethlisberger" userId="9f75ec3f-abcf-4aa2-8301-41d1b5b04265" providerId="ADAL" clId="{3A72449B-CFCF-463B-8E54-8DBA0BBA71E7}" dt="2023-02-22T15:13:21.764" v="7052" actId="962"/>
        <pc:sldMkLst>
          <pc:docMk/>
          <pc:sldMk cId="262751261" sldId="1609"/>
        </pc:sldMkLst>
        <pc:spChg chg="del">
          <ac:chgData name="Marc Roethlisberger" userId="9f75ec3f-abcf-4aa2-8301-41d1b5b04265" providerId="ADAL" clId="{3A72449B-CFCF-463B-8E54-8DBA0BBA71E7}" dt="2023-02-22T15:11:43.253" v="7037" actId="478"/>
          <ac:spMkLst>
            <pc:docMk/>
            <pc:sldMk cId="262751261" sldId="1609"/>
            <ac:spMk id="2" creationId="{6B9A9636-1A29-0FA2-8151-8D8AEC58FB89}"/>
          </ac:spMkLst>
        </pc:spChg>
        <pc:spChg chg="del">
          <ac:chgData name="Marc Roethlisberger" userId="9f75ec3f-abcf-4aa2-8301-41d1b5b04265" providerId="ADAL" clId="{3A72449B-CFCF-463B-8E54-8DBA0BBA71E7}" dt="2023-02-22T15:13:18.418" v="7049" actId="478"/>
          <ac:spMkLst>
            <pc:docMk/>
            <pc:sldMk cId="262751261" sldId="1609"/>
            <ac:spMk id="3" creationId="{02AC0997-CFD2-A6F4-111A-47F16E2AF798}"/>
          </ac:spMkLst>
        </pc:spChg>
        <pc:spChg chg="del">
          <ac:chgData name="Marc Roethlisberger" userId="9f75ec3f-abcf-4aa2-8301-41d1b5b04265" providerId="ADAL" clId="{3A72449B-CFCF-463B-8E54-8DBA0BBA71E7}" dt="2023-02-22T15:13:07.917" v="7044"/>
          <ac:spMkLst>
            <pc:docMk/>
            <pc:sldMk cId="262751261" sldId="1609"/>
            <ac:spMk id="4" creationId="{40217C37-7777-6375-568C-DD146E0AB16B}"/>
          </ac:spMkLst>
        </pc:spChg>
        <pc:spChg chg="add del mod">
          <ac:chgData name="Marc Roethlisberger" userId="9f75ec3f-abcf-4aa2-8301-41d1b5b04265" providerId="ADAL" clId="{3A72449B-CFCF-463B-8E54-8DBA0BBA71E7}" dt="2023-02-22T15:13:14.419" v="7048" actId="478"/>
          <ac:spMkLst>
            <pc:docMk/>
            <pc:sldMk cId="262751261" sldId="1609"/>
            <ac:spMk id="10" creationId="{48C955F1-9ACD-EC40-5A54-3A88772E5E61}"/>
          </ac:spMkLst>
        </pc:spChg>
        <pc:picChg chg="add del mod">
          <ac:chgData name="Marc Roethlisberger" userId="9f75ec3f-abcf-4aa2-8301-41d1b5b04265" providerId="ADAL" clId="{3A72449B-CFCF-463B-8E54-8DBA0BBA71E7}" dt="2023-02-22T15:12:08.089" v="7043" actId="478"/>
          <ac:picMkLst>
            <pc:docMk/>
            <pc:sldMk cId="262751261" sldId="1609"/>
            <ac:picMk id="6" creationId="{759CA220-B370-9676-1473-C0661CC5A5FA}"/>
          </ac:picMkLst>
        </pc:picChg>
        <pc:picChg chg="add del mod">
          <ac:chgData name="Marc Roethlisberger" userId="9f75ec3f-abcf-4aa2-8301-41d1b5b04265" providerId="ADAL" clId="{3A72449B-CFCF-463B-8E54-8DBA0BBA71E7}" dt="2023-02-22T15:13:12.820" v="7047" actId="478"/>
          <ac:picMkLst>
            <pc:docMk/>
            <pc:sldMk cId="262751261" sldId="1609"/>
            <ac:picMk id="8" creationId="{3106CBB8-CB90-6BAE-FD64-436FD3192F0D}"/>
          </ac:picMkLst>
        </pc:picChg>
        <pc:picChg chg="add mod">
          <ac:chgData name="Marc Roethlisberger" userId="9f75ec3f-abcf-4aa2-8301-41d1b5b04265" providerId="ADAL" clId="{3A72449B-CFCF-463B-8E54-8DBA0BBA71E7}" dt="2023-02-22T15:13:21.764" v="7052" actId="962"/>
          <ac:picMkLst>
            <pc:docMk/>
            <pc:sldMk cId="262751261" sldId="1609"/>
            <ac:picMk id="12" creationId="{2A51C576-5745-EAAD-B048-736384B07100}"/>
          </ac:picMkLst>
        </pc:picChg>
      </pc:sldChg>
      <pc:sldChg chg="addSp delSp modSp new mod">
        <pc:chgData name="Marc Roethlisberger" userId="9f75ec3f-abcf-4aa2-8301-41d1b5b04265" providerId="ADAL" clId="{3A72449B-CFCF-463B-8E54-8DBA0BBA71E7}" dt="2023-02-22T15:14:02.600" v="7057"/>
        <pc:sldMkLst>
          <pc:docMk/>
          <pc:sldMk cId="3306214682" sldId="1610"/>
        </pc:sldMkLst>
        <pc:spChg chg="del">
          <ac:chgData name="Marc Roethlisberger" userId="9f75ec3f-abcf-4aa2-8301-41d1b5b04265" providerId="ADAL" clId="{3A72449B-CFCF-463B-8E54-8DBA0BBA71E7}" dt="2023-02-22T15:13:46.103" v="7056" actId="478"/>
          <ac:spMkLst>
            <pc:docMk/>
            <pc:sldMk cId="3306214682" sldId="1610"/>
            <ac:spMk id="2" creationId="{C7C46EB9-2721-95D1-10CD-DE8F9426F781}"/>
          </ac:spMkLst>
        </pc:spChg>
        <pc:spChg chg="del">
          <ac:chgData name="Marc Roethlisberger" userId="9f75ec3f-abcf-4aa2-8301-41d1b5b04265" providerId="ADAL" clId="{3A72449B-CFCF-463B-8E54-8DBA0BBA71E7}" dt="2023-02-22T15:13:42.296" v="7055" actId="478"/>
          <ac:spMkLst>
            <pc:docMk/>
            <pc:sldMk cId="3306214682" sldId="1610"/>
            <ac:spMk id="3" creationId="{A38C65A5-BBB6-7042-A601-17EDB5D777BA}"/>
          </ac:spMkLst>
        </pc:spChg>
        <pc:spChg chg="del">
          <ac:chgData name="Marc Roethlisberger" userId="9f75ec3f-abcf-4aa2-8301-41d1b5b04265" providerId="ADAL" clId="{3A72449B-CFCF-463B-8E54-8DBA0BBA71E7}" dt="2023-02-22T15:13:40.666" v="7054" actId="478"/>
          <ac:spMkLst>
            <pc:docMk/>
            <pc:sldMk cId="3306214682" sldId="1610"/>
            <ac:spMk id="4" creationId="{54725EF4-3489-DE25-649F-CBCE80481D0F}"/>
          </ac:spMkLst>
        </pc:spChg>
        <pc:picChg chg="add mod">
          <ac:chgData name="Marc Roethlisberger" userId="9f75ec3f-abcf-4aa2-8301-41d1b5b04265" providerId="ADAL" clId="{3A72449B-CFCF-463B-8E54-8DBA0BBA71E7}" dt="2023-02-22T15:14:02.600" v="7057"/>
          <ac:picMkLst>
            <pc:docMk/>
            <pc:sldMk cId="3306214682" sldId="1610"/>
            <ac:picMk id="7" creationId="{7BA18A1B-73D2-24A2-CE20-A1E535028355}"/>
          </ac:picMkLst>
        </pc:picChg>
      </pc:sldChg>
      <pc:sldChg chg="addSp modSp new mod ord">
        <pc:chgData name="Marc Roethlisberger" userId="9f75ec3f-abcf-4aa2-8301-41d1b5b04265" providerId="ADAL" clId="{3A72449B-CFCF-463B-8E54-8DBA0BBA71E7}" dt="2023-02-22T15:17:36.911" v="7070"/>
        <pc:sldMkLst>
          <pc:docMk/>
          <pc:sldMk cId="705882" sldId="1611"/>
        </pc:sldMkLst>
        <pc:picChg chg="add mod">
          <ac:chgData name="Marc Roethlisberger" userId="9f75ec3f-abcf-4aa2-8301-41d1b5b04265" providerId="ADAL" clId="{3A72449B-CFCF-463B-8E54-8DBA0BBA71E7}" dt="2023-02-22T15:16:51.620" v="7067" actId="1076"/>
          <ac:picMkLst>
            <pc:docMk/>
            <pc:sldMk cId="705882" sldId="1611"/>
            <ac:picMk id="3" creationId="{EDB119E2-8D7A-7832-8A1F-0BC139B06B57}"/>
          </ac:picMkLst>
        </pc:picChg>
      </pc:sldChg>
      <pc:sldChg chg="addSp delSp modSp new mod">
        <pc:chgData name="Marc Roethlisberger" userId="9f75ec3f-abcf-4aa2-8301-41d1b5b04265" providerId="ADAL" clId="{3A72449B-CFCF-463B-8E54-8DBA0BBA71E7}" dt="2023-02-23T15:17:28.973" v="7128" actId="1076"/>
        <pc:sldMkLst>
          <pc:docMk/>
          <pc:sldMk cId="1260574205" sldId="1612"/>
        </pc:sldMkLst>
        <pc:spChg chg="del">
          <ac:chgData name="Marc Roethlisberger" userId="9f75ec3f-abcf-4aa2-8301-41d1b5b04265" providerId="ADAL" clId="{3A72449B-CFCF-463B-8E54-8DBA0BBA71E7}" dt="2023-02-23T15:16:42.094" v="7117" actId="478"/>
          <ac:spMkLst>
            <pc:docMk/>
            <pc:sldMk cId="1260574205" sldId="1612"/>
            <ac:spMk id="2" creationId="{23959577-6FF1-B85A-10C0-3A5CCB869C2B}"/>
          </ac:spMkLst>
        </pc:spChg>
        <pc:spChg chg="del">
          <ac:chgData name="Marc Roethlisberger" userId="9f75ec3f-abcf-4aa2-8301-41d1b5b04265" providerId="ADAL" clId="{3A72449B-CFCF-463B-8E54-8DBA0BBA71E7}" dt="2023-02-23T15:16:40.947" v="7116" actId="478"/>
          <ac:spMkLst>
            <pc:docMk/>
            <pc:sldMk cId="1260574205" sldId="1612"/>
            <ac:spMk id="3" creationId="{4B12864C-5120-DF81-FE9D-3027F6B61BD4}"/>
          </ac:spMkLst>
        </pc:spChg>
        <pc:picChg chg="add mod">
          <ac:chgData name="Marc Roethlisberger" userId="9f75ec3f-abcf-4aa2-8301-41d1b5b04265" providerId="ADAL" clId="{3A72449B-CFCF-463B-8E54-8DBA0BBA71E7}" dt="2023-02-23T15:17:28.973" v="7128" actId="1076"/>
          <ac:picMkLst>
            <pc:docMk/>
            <pc:sldMk cId="1260574205" sldId="1612"/>
            <ac:picMk id="6" creationId="{76766D5A-59FD-64DF-2ED8-EA718D53CDB7}"/>
          </ac:picMkLst>
        </pc:picChg>
      </pc:sldChg>
      <pc:sldChg chg="modSp add del mod">
        <pc:chgData name="Marc Roethlisberger" userId="9f75ec3f-abcf-4aa2-8301-41d1b5b04265" providerId="ADAL" clId="{3A72449B-CFCF-463B-8E54-8DBA0BBA71E7}" dt="2023-02-23T15:48:54.236" v="7689" actId="2696"/>
        <pc:sldMkLst>
          <pc:docMk/>
          <pc:sldMk cId="2570973909" sldId="1613"/>
        </pc:sldMkLst>
        <pc:spChg chg="mod">
          <ac:chgData name="Marc Roethlisberger" userId="9f75ec3f-abcf-4aa2-8301-41d1b5b04265" providerId="ADAL" clId="{3A72449B-CFCF-463B-8E54-8DBA0BBA71E7}" dt="2023-02-23T15:35:06.947" v="7186" actId="20577"/>
          <ac:spMkLst>
            <pc:docMk/>
            <pc:sldMk cId="2570973909" sldId="1613"/>
            <ac:spMk id="249858" creationId="{00000000-0000-0000-0000-000000000000}"/>
          </ac:spMkLst>
        </pc:spChg>
        <pc:spChg chg="mod">
          <ac:chgData name="Marc Roethlisberger" userId="9f75ec3f-abcf-4aa2-8301-41d1b5b04265" providerId="ADAL" clId="{3A72449B-CFCF-463B-8E54-8DBA0BBA71E7}" dt="2023-02-23T15:40:07.032" v="7445" actId="20577"/>
          <ac:spMkLst>
            <pc:docMk/>
            <pc:sldMk cId="2570973909" sldId="1613"/>
            <ac:spMk id="249864" creationId="{00000000-0000-0000-0000-000000000000}"/>
          </ac:spMkLst>
        </pc:spChg>
      </pc:sldChg>
      <pc:sldChg chg="modSp add mod modAnim">
        <pc:chgData name="Marc Roethlisberger" userId="9f75ec3f-abcf-4aa2-8301-41d1b5b04265" providerId="ADAL" clId="{3A72449B-CFCF-463B-8E54-8DBA0BBA71E7}" dt="2023-02-23T15:44:10.361" v="7501" actId="20577"/>
        <pc:sldMkLst>
          <pc:docMk/>
          <pc:sldMk cId="2375734449" sldId="1614"/>
        </pc:sldMkLst>
        <pc:spChg chg="mod">
          <ac:chgData name="Marc Roethlisberger" userId="9f75ec3f-abcf-4aa2-8301-41d1b5b04265" providerId="ADAL" clId="{3A72449B-CFCF-463B-8E54-8DBA0BBA71E7}" dt="2023-02-23T15:44:10.361" v="7501" actId="20577"/>
          <ac:spMkLst>
            <pc:docMk/>
            <pc:sldMk cId="2375734449" sldId="1614"/>
            <ac:spMk id="249864" creationId="{00000000-0000-0000-0000-000000000000}"/>
          </ac:spMkLst>
        </pc:spChg>
      </pc:sldChg>
      <pc:sldChg chg="modSp add mod modAnim">
        <pc:chgData name="Marc Roethlisberger" userId="9f75ec3f-abcf-4aa2-8301-41d1b5b04265" providerId="ADAL" clId="{3A72449B-CFCF-463B-8E54-8DBA0BBA71E7}" dt="2023-02-23T15:57:37.246" v="7812"/>
        <pc:sldMkLst>
          <pc:docMk/>
          <pc:sldMk cId="718955184" sldId="1615"/>
        </pc:sldMkLst>
        <pc:spChg chg="mod">
          <ac:chgData name="Marc Roethlisberger" userId="9f75ec3f-abcf-4aa2-8301-41d1b5b04265" providerId="ADAL" clId="{3A72449B-CFCF-463B-8E54-8DBA0BBA71E7}" dt="2023-02-23T15:55:47.964" v="7803" actId="20577"/>
          <ac:spMkLst>
            <pc:docMk/>
            <pc:sldMk cId="718955184" sldId="1615"/>
            <ac:spMk id="249864" creationId="{00000000-0000-0000-0000-000000000000}"/>
          </ac:spMkLst>
        </pc:spChg>
      </pc:sldChg>
      <pc:sldChg chg="addSp modSp add mod modAnim">
        <pc:chgData name="Marc Roethlisberger" userId="9f75ec3f-abcf-4aa2-8301-41d1b5b04265" providerId="ADAL" clId="{3A72449B-CFCF-463B-8E54-8DBA0BBA71E7}" dt="2023-02-24T12:09:06.712" v="8247" actId="20577"/>
        <pc:sldMkLst>
          <pc:docMk/>
          <pc:sldMk cId="1793051416" sldId="1616"/>
        </pc:sldMkLst>
        <pc:spChg chg="mod">
          <ac:chgData name="Marc Roethlisberger" userId="9f75ec3f-abcf-4aa2-8301-41d1b5b04265" providerId="ADAL" clId="{3A72449B-CFCF-463B-8E54-8DBA0BBA71E7}" dt="2023-02-24T12:09:06.712" v="8247" actId="20577"/>
          <ac:spMkLst>
            <pc:docMk/>
            <pc:sldMk cId="1793051416" sldId="1616"/>
            <ac:spMk id="249864" creationId="{00000000-0000-0000-0000-000000000000}"/>
          </ac:spMkLst>
        </pc:spChg>
        <pc:inkChg chg="add">
          <ac:chgData name="Marc Roethlisberger" userId="9f75ec3f-abcf-4aa2-8301-41d1b5b04265" providerId="ADAL" clId="{3A72449B-CFCF-463B-8E54-8DBA0BBA71E7}" dt="2023-02-24T12:04:32.015" v="8106" actId="9405"/>
          <ac:inkMkLst>
            <pc:docMk/>
            <pc:sldMk cId="1793051416" sldId="1616"/>
            <ac:inkMk id="3" creationId="{1348D509-5E77-1DB9-5642-A65BF38D2B0B}"/>
          </ac:inkMkLst>
        </pc:inkChg>
      </pc:sldChg>
      <pc:sldChg chg="modSp add mod modAnim">
        <pc:chgData name="Marc Roethlisberger" userId="9f75ec3f-abcf-4aa2-8301-41d1b5b04265" providerId="ADAL" clId="{3A72449B-CFCF-463B-8E54-8DBA0BBA71E7}" dt="2023-02-24T12:08:18.448" v="8246" actId="255"/>
        <pc:sldMkLst>
          <pc:docMk/>
          <pc:sldMk cId="324263081" sldId="1617"/>
        </pc:sldMkLst>
        <pc:spChg chg="mod">
          <ac:chgData name="Marc Roethlisberger" userId="9f75ec3f-abcf-4aa2-8301-41d1b5b04265" providerId="ADAL" clId="{3A72449B-CFCF-463B-8E54-8DBA0BBA71E7}" dt="2023-02-24T12:08:18.448" v="8246" actId="255"/>
          <ac:spMkLst>
            <pc:docMk/>
            <pc:sldMk cId="324263081" sldId="1617"/>
            <ac:spMk id="249864"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4T12:04:32.004"/>
    </inkml:context>
    <inkml:brush xml:id="br0">
      <inkml:brushProperty name="width" value="0.05" units="cm"/>
      <inkml:brushProperty name="height" value="0.05" units="cm"/>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E1275-F8B6-438D-8400-69AF7449BC06}" type="datetimeFigureOut">
              <a:rPr lang="de-CH" smtClean="0"/>
              <a:t>06.03.2023</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4750C-DF81-45B3-8877-C5C05656627F}" type="slidenum">
              <a:rPr lang="de-CH" smtClean="0"/>
              <a:t>‹N°›</a:t>
            </a:fld>
            <a:endParaRPr lang="de-CH"/>
          </a:p>
        </p:txBody>
      </p:sp>
    </p:spTree>
    <p:extLst>
      <p:ext uri="{BB962C8B-B14F-4D97-AF65-F5344CB8AC3E}">
        <p14:creationId xmlns:p14="http://schemas.microsoft.com/office/powerpoint/2010/main" val="260445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1</a:t>
            </a:fld>
            <a:endParaRPr lang="de-DE" dirty="0"/>
          </a:p>
        </p:txBody>
      </p:sp>
    </p:spTree>
    <p:extLst>
      <p:ext uri="{BB962C8B-B14F-4D97-AF65-F5344CB8AC3E}">
        <p14:creationId xmlns:p14="http://schemas.microsoft.com/office/powerpoint/2010/main" val="1935267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14</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62543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15</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69597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16</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15634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17</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08081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18</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56975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19</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02217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20</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623330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21</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841455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22</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575811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23</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52703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2</a:t>
            </a:fld>
            <a:endParaRPr kumimoji="0" lang="de-CH" altLang="de-DE" sz="1300" dirty="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3976919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24</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938645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25</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295193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26</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027607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27</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285647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30</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309218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32</a:t>
            </a:fld>
            <a:endParaRPr lang="de-CH"/>
          </a:p>
        </p:txBody>
      </p:sp>
    </p:spTree>
    <p:extLst>
      <p:ext uri="{BB962C8B-B14F-4D97-AF65-F5344CB8AC3E}">
        <p14:creationId xmlns:p14="http://schemas.microsoft.com/office/powerpoint/2010/main" val="3102805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33</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802357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34</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989453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Calibri" charset="0"/>
              <a:ea typeface="Geneva" charset="0"/>
              <a:cs typeface="Geneva" charset="0"/>
            </a:endParaRPr>
          </a:p>
          <a:p>
            <a:r>
              <a:rPr lang="de-CH" dirty="0"/>
              <a:t>Ablauf </a:t>
            </a:r>
          </a:p>
          <a:p>
            <a:r>
              <a:rPr lang="de-CH" dirty="0"/>
              <a:t>ca. 1 Stunde Besprechung </a:t>
            </a:r>
          </a:p>
          <a:p>
            <a:r>
              <a:rPr lang="de-CH" dirty="0"/>
              <a:t>ca. 1 Stunde Rundgang</a:t>
            </a:r>
          </a:p>
          <a:p>
            <a:r>
              <a:rPr lang="de-CH" dirty="0"/>
              <a:t>ca. 1 Stunde Besprechung und Schluss</a:t>
            </a:r>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35</a:t>
            </a:fld>
            <a:endParaRPr lang="de-DE"/>
          </a:p>
        </p:txBody>
      </p:sp>
    </p:spTree>
    <p:extLst>
      <p:ext uri="{BB962C8B-B14F-4D97-AF65-F5344CB8AC3E}">
        <p14:creationId xmlns:p14="http://schemas.microsoft.com/office/powerpoint/2010/main" val="676499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Calibri" charset="0"/>
              <a:ea typeface="Geneva" charset="0"/>
              <a:cs typeface="Geneva" charset="0"/>
            </a:endParaRPr>
          </a:p>
          <a:p>
            <a:r>
              <a:rPr lang="de-CH" dirty="0"/>
              <a:t>Ablauf </a:t>
            </a:r>
          </a:p>
          <a:p>
            <a:r>
              <a:rPr lang="de-CH" dirty="0"/>
              <a:t>ca. 1 Stunde Besprechung </a:t>
            </a:r>
          </a:p>
          <a:p>
            <a:r>
              <a:rPr lang="de-CH" dirty="0"/>
              <a:t>ca. 1 Stunde Rundgang</a:t>
            </a:r>
          </a:p>
          <a:p>
            <a:r>
              <a:rPr lang="de-CH" dirty="0"/>
              <a:t>ca. 1 Stunde Besprechung und Schluss</a:t>
            </a:r>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36</a:t>
            </a:fld>
            <a:endParaRPr lang="de-DE"/>
          </a:p>
        </p:txBody>
      </p:sp>
    </p:spTree>
    <p:extLst>
      <p:ext uri="{BB962C8B-B14F-4D97-AF65-F5344CB8AC3E}">
        <p14:creationId xmlns:p14="http://schemas.microsoft.com/office/powerpoint/2010/main" val="419883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3</a:t>
            </a:fld>
            <a:endParaRPr kumimoji="0" lang="de-CH" altLang="de-DE" sz="1300" dirty="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3064064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37</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283754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38</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318066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Calibri" charset="0"/>
                <a:ea typeface="Geneva" charset="0"/>
                <a:cs typeface="Geneva" charset="0"/>
              </a:rPr>
              <a:t>Audit – Hören (Ludwig Horch &gt; verlor Namensrechte Neugründung «Audi».</a:t>
            </a:r>
          </a:p>
          <a:p>
            <a:r>
              <a:rPr lang="de-CH" sz="1200" kern="1200" dirty="0">
                <a:solidFill>
                  <a:schemeClr val="tx1"/>
                </a:solidFill>
                <a:effectLst/>
                <a:latin typeface="Calibri" charset="0"/>
                <a:ea typeface="Geneva" charset="0"/>
                <a:cs typeface="Geneva" charset="0"/>
              </a:rPr>
              <a:t>Ihr habt 3 Audits in einem (1. Leistungsaudit (</a:t>
            </a:r>
            <a:r>
              <a:rPr lang="de-CH" sz="1200" b="1" kern="1200" dirty="0">
                <a:solidFill>
                  <a:schemeClr val="tx1"/>
                </a:solidFill>
                <a:effectLst/>
                <a:latin typeface="Calibri" charset="0"/>
                <a:ea typeface="Geneva" charset="0"/>
                <a:cs typeface="Geneva" charset="0"/>
              </a:rPr>
              <a:t>Grünes Datenkonto, Kennzahlen</a:t>
            </a:r>
            <a:r>
              <a:rPr lang="de-CH" sz="1200" kern="1200" dirty="0">
                <a:solidFill>
                  <a:schemeClr val="tx1"/>
                </a:solidFill>
                <a:effectLst/>
                <a:latin typeface="Calibri" charset="0"/>
                <a:ea typeface="Geneva" charset="0"/>
                <a:cs typeface="Geneva" charset="0"/>
              </a:rPr>
              <a:t>), 2. Rechtsaudit (</a:t>
            </a:r>
            <a:r>
              <a:rPr lang="de-CH" sz="1200" b="1" kern="1200" dirty="0">
                <a:solidFill>
                  <a:schemeClr val="tx1"/>
                </a:solidFill>
                <a:effectLst/>
                <a:latin typeface="Calibri" charset="0"/>
                <a:ea typeface="Geneva" charset="0"/>
                <a:cs typeface="Geneva" charset="0"/>
              </a:rPr>
              <a:t>Rechtssicherheit, Arbeitssicherheit</a:t>
            </a:r>
            <a:r>
              <a:rPr lang="de-CH" sz="1200" kern="1200" dirty="0">
                <a:solidFill>
                  <a:schemeClr val="tx1"/>
                </a:solidFill>
                <a:effectLst/>
                <a:latin typeface="Calibri" charset="0"/>
                <a:ea typeface="Geneva" charset="0"/>
                <a:cs typeface="Geneva" charset="0"/>
              </a:rPr>
              <a:t>); 3. Systemaudit (</a:t>
            </a:r>
            <a:r>
              <a:rPr lang="de-CH" sz="1200" b="1" kern="1200" dirty="0">
                <a:solidFill>
                  <a:schemeClr val="tx1"/>
                </a:solidFill>
                <a:effectLst/>
                <a:latin typeface="Calibri" charset="0"/>
                <a:ea typeface="Geneva" charset="0"/>
                <a:cs typeface="Geneva" charset="0"/>
              </a:rPr>
              <a:t>Dokumentation, wer macht was</a:t>
            </a:r>
            <a:r>
              <a:rPr lang="de-CH" sz="1200" kern="1200" dirty="0">
                <a:solidFill>
                  <a:schemeClr val="tx1"/>
                </a:solidFill>
                <a:effectLst/>
                <a:latin typeface="Calibri" charset="0"/>
                <a:ea typeface="Geneva" charset="0"/>
                <a:cs typeface="Geneva"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CH" sz="1200" kern="1200" dirty="0">
                <a:solidFill>
                  <a:schemeClr val="tx1"/>
                </a:solidFill>
                <a:effectLst/>
                <a:latin typeface="Calibri" charset="0"/>
                <a:ea typeface="Geneva" charset="0"/>
                <a:cs typeface="Geneva" charset="0"/>
              </a:rPr>
              <a:t>Dietmar: ich bin hier um zu sammeln, Beweise für eure Leistungen. Ich bin nicht der Staatsanwalt. Ihr zeigt mir einfach….</a:t>
            </a:r>
          </a:p>
          <a:p>
            <a:endParaRPr lang="de-CH" sz="1200" kern="1200" dirty="0">
              <a:solidFill>
                <a:schemeClr val="tx1"/>
              </a:solidFill>
              <a:effectLst/>
              <a:latin typeface="Calibri" charset="0"/>
              <a:ea typeface="Geneva" charset="0"/>
              <a:cs typeface="Geneva" charset="0"/>
            </a:endParaRPr>
          </a:p>
          <a:p>
            <a:endParaRPr lang="de-CH" dirty="0"/>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42</a:t>
            </a:fld>
            <a:endParaRPr lang="de-DE"/>
          </a:p>
        </p:txBody>
      </p:sp>
    </p:spTree>
    <p:extLst>
      <p:ext uri="{BB962C8B-B14F-4D97-AF65-F5344CB8AC3E}">
        <p14:creationId xmlns:p14="http://schemas.microsoft.com/office/powerpoint/2010/main" val="1647998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Calibri" charset="0"/>
                <a:ea typeface="Geneva" charset="0"/>
                <a:cs typeface="Geneva" charset="0"/>
              </a:rPr>
              <a:t>Audit – Hören (Ludwig Horch &gt; verlor Namensrechte Neugründung «Audi».</a:t>
            </a:r>
          </a:p>
          <a:p>
            <a:r>
              <a:rPr lang="de-CH" sz="1200" kern="1200" dirty="0">
                <a:solidFill>
                  <a:schemeClr val="tx1"/>
                </a:solidFill>
                <a:effectLst/>
                <a:latin typeface="Calibri" charset="0"/>
                <a:ea typeface="Geneva" charset="0"/>
                <a:cs typeface="Geneva" charset="0"/>
              </a:rPr>
              <a:t>Ihr habt 3 Audits in einem (1. Leistungsaudit (</a:t>
            </a:r>
            <a:r>
              <a:rPr lang="de-CH" sz="1200" b="1" kern="1200" dirty="0">
                <a:solidFill>
                  <a:schemeClr val="tx1"/>
                </a:solidFill>
                <a:effectLst/>
                <a:latin typeface="Calibri" charset="0"/>
                <a:ea typeface="Geneva" charset="0"/>
                <a:cs typeface="Geneva" charset="0"/>
              </a:rPr>
              <a:t>Grünes Datenkonto, Kennzahlen</a:t>
            </a:r>
            <a:r>
              <a:rPr lang="de-CH" sz="1200" kern="1200" dirty="0">
                <a:solidFill>
                  <a:schemeClr val="tx1"/>
                </a:solidFill>
                <a:effectLst/>
                <a:latin typeface="Calibri" charset="0"/>
                <a:ea typeface="Geneva" charset="0"/>
                <a:cs typeface="Geneva" charset="0"/>
              </a:rPr>
              <a:t>), 2. Rechtsaudit (</a:t>
            </a:r>
            <a:r>
              <a:rPr lang="de-CH" sz="1200" b="1" kern="1200" dirty="0">
                <a:solidFill>
                  <a:schemeClr val="tx1"/>
                </a:solidFill>
                <a:effectLst/>
                <a:latin typeface="Calibri" charset="0"/>
                <a:ea typeface="Geneva" charset="0"/>
                <a:cs typeface="Geneva" charset="0"/>
              </a:rPr>
              <a:t>Rechtssicherheit, Arbeitssicherheit</a:t>
            </a:r>
            <a:r>
              <a:rPr lang="de-CH" sz="1200" kern="1200" dirty="0">
                <a:solidFill>
                  <a:schemeClr val="tx1"/>
                </a:solidFill>
                <a:effectLst/>
                <a:latin typeface="Calibri" charset="0"/>
                <a:ea typeface="Geneva" charset="0"/>
                <a:cs typeface="Geneva" charset="0"/>
              </a:rPr>
              <a:t>); 3. Systemaudit (</a:t>
            </a:r>
            <a:r>
              <a:rPr lang="de-CH" sz="1200" b="1" kern="1200" dirty="0">
                <a:solidFill>
                  <a:schemeClr val="tx1"/>
                </a:solidFill>
                <a:effectLst/>
                <a:latin typeface="Calibri" charset="0"/>
                <a:ea typeface="Geneva" charset="0"/>
                <a:cs typeface="Geneva" charset="0"/>
              </a:rPr>
              <a:t>Dokumentation, wer macht was</a:t>
            </a:r>
            <a:r>
              <a:rPr lang="de-CH" sz="1200" kern="1200" dirty="0">
                <a:solidFill>
                  <a:schemeClr val="tx1"/>
                </a:solidFill>
                <a:effectLst/>
                <a:latin typeface="Calibri" charset="0"/>
                <a:ea typeface="Geneva" charset="0"/>
                <a:cs typeface="Geneva"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CH" sz="1200" kern="1200" dirty="0">
                <a:solidFill>
                  <a:schemeClr val="tx1"/>
                </a:solidFill>
                <a:effectLst/>
                <a:latin typeface="Calibri" charset="0"/>
                <a:ea typeface="Geneva" charset="0"/>
                <a:cs typeface="Geneva" charset="0"/>
              </a:rPr>
              <a:t>Dietmar: ich bin hier um zu sammeln, Beweise für eure Leistungen. Ich bin nicht der Staatsanwalt. Ihr zeigt mir einfach….</a:t>
            </a:r>
          </a:p>
          <a:p>
            <a:endParaRPr lang="de-CH" sz="1200" kern="1200" dirty="0">
              <a:solidFill>
                <a:schemeClr val="tx1"/>
              </a:solidFill>
              <a:effectLst/>
              <a:latin typeface="Calibri" charset="0"/>
              <a:ea typeface="Geneva" charset="0"/>
              <a:cs typeface="Geneva" charset="0"/>
            </a:endParaRPr>
          </a:p>
          <a:p>
            <a:endParaRPr lang="de-CH" dirty="0"/>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43</a:t>
            </a:fld>
            <a:endParaRPr lang="de-DE"/>
          </a:p>
        </p:txBody>
      </p:sp>
    </p:spTree>
    <p:extLst>
      <p:ext uri="{BB962C8B-B14F-4D97-AF65-F5344CB8AC3E}">
        <p14:creationId xmlns:p14="http://schemas.microsoft.com/office/powerpoint/2010/main" val="1942221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Calibri" charset="0"/>
                <a:ea typeface="Geneva" charset="0"/>
                <a:cs typeface="Geneva" charset="0"/>
              </a:rPr>
              <a:t>Audit – Hören (Ludwig Horch &gt; verlor Namensrechte Neugründung «Audi».</a:t>
            </a:r>
          </a:p>
          <a:p>
            <a:r>
              <a:rPr lang="de-CH" sz="1200" kern="1200" dirty="0">
                <a:solidFill>
                  <a:schemeClr val="tx1"/>
                </a:solidFill>
                <a:effectLst/>
                <a:latin typeface="Calibri" charset="0"/>
                <a:ea typeface="Geneva" charset="0"/>
                <a:cs typeface="Geneva" charset="0"/>
              </a:rPr>
              <a:t>Ihr habt 3 Audits in einem (1. Leistungsaudit (</a:t>
            </a:r>
            <a:r>
              <a:rPr lang="de-CH" sz="1200" b="1" kern="1200" dirty="0">
                <a:solidFill>
                  <a:schemeClr val="tx1"/>
                </a:solidFill>
                <a:effectLst/>
                <a:latin typeface="Calibri" charset="0"/>
                <a:ea typeface="Geneva" charset="0"/>
                <a:cs typeface="Geneva" charset="0"/>
              </a:rPr>
              <a:t>Grünes Datenkonto, Kennzahlen</a:t>
            </a:r>
            <a:r>
              <a:rPr lang="de-CH" sz="1200" kern="1200" dirty="0">
                <a:solidFill>
                  <a:schemeClr val="tx1"/>
                </a:solidFill>
                <a:effectLst/>
                <a:latin typeface="Calibri" charset="0"/>
                <a:ea typeface="Geneva" charset="0"/>
                <a:cs typeface="Geneva" charset="0"/>
              </a:rPr>
              <a:t>), 2. Rechtsaudit (</a:t>
            </a:r>
            <a:r>
              <a:rPr lang="de-CH" sz="1200" b="1" kern="1200" dirty="0">
                <a:solidFill>
                  <a:schemeClr val="tx1"/>
                </a:solidFill>
                <a:effectLst/>
                <a:latin typeface="Calibri" charset="0"/>
                <a:ea typeface="Geneva" charset="0"/>
                <a:cs typeface="Geneva" charset="0"/>
              </a:rPr>
              <a:t>Rechtssicherheit, Arbeitssicherheit</a:t>
            </a:r>
            <a:r>
              <a:rPr lang="de-CH" sz="1200" kern="1200" dirty="0">
                <a:solidFill>
                  <a:schemeClr val="tx1"/>
                </a:solidFill>
                <a:effectLst/>
                <a:latin typeface="Calibri" charset="0"/>
                <a:ea typeface="Geneva" charset="0"/>
                <a:cs typeface="Geneva" charset="0"/>
              </a:rPr>
              <a:t>); 3. Systemaudit (</a:t>
            </a:r>
            <a:r>
              <a:rPr lang="de-CH" sz="1200" b="1" kern="1200" dirty="0">
                <a:solidFill>
                  <a:schemeClr val="tx1"/>
                </a:solidFill>
                <a:effectLst/>
                <a:latin typeface="Calibri" charset="0"/>
                <a:ea typeface="Geneva" charset="0"/>
                <a:cs typeface="Geneva" charset="0"/>
              </a:rPr>
              <a:t>Dokumentation, wer macht was</a:t>
            </a:r>
            <a:r>
              <a:rPr lang="de-CH" sz="1200" kern="1200" dirty="0">
                <a:solidFill>
                  <a:schemeClr val="tx1"/>
                </a:solidFill>
                <a:effectLst/>
                <a:latin typeface="Calibri" charset="0"/>
                <a:ea typeface="Geneva" charset="0"/>
                <a:cs typeface="Geneva"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CH" sz="1200" kern="1200" dirty="0">
                <a:solidFill>
                  <a:schemeClr val="tx1"/>
                </a:solidFill>
                <a:effectLst/>
                <a:latin typeface="Calibri" charset="0"/>
                <a:ea typeface="Geneva" charset="0"/>
                <a:cs typeface="Geneva" charset="0"/>
              </a:rPr>
              <a:t>Dietmar: ich bin hier um zu sammeln, Beweise für eure Leistungen. Ich bin nicht der Staatsanwalt. Ihr zeigt mir einfach….</a:t>
            </a:r>
          </a:p>
          <a:p>
            <a:endParaRPr lang="de-CH" sz="1200" kern="1200" dirty="0">
              <a:solidFill>
                <a:schemeClr val="tx1"/>
              </a:solidFill>
              <a:effectLst/>
              <a:latin typeface="Calibri" charset="0"/>
              <a:ea typeface="Geneva" charset="0"/>
              <a:cs typeface="Geneva" charset="0"/>
            </a:endParaRPr>
          </a:p>
          <a:p>
            <a:endParaRPr lang="de-CH" dirty="0"/>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44</a:t>
            </a:fld>
            <a:endParaRPr lang="de-DE"/>
          </a:p>
        </p:txBody>
      </p:sp>
    </p:spTree>
    <p:extLst>
      <p:ext uri="{BB962C8B-B14F-4D97-AF65-F5344CB8AC3E}">
        <p14:creationId xmlns:p14="http://schemas.microsoft.com/office/powerpoint/2010/main" val="3195437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46</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221942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47</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4196033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48</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895452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49</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01418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B83F729E-03B2-45F8-8AEE-A752B9E609EC}"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52</a:t>
            </a:fld>
            <a:endParaRPr kumimoji="0" lang="de-DE"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86019"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755700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dirty="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4</a:t>
            </a:fld>
            <a:endParaRPr kumimoji="0" lang="de-CH" altLang="de-DE" sz="1300" dirty="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1936018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B83F729E-03B2-45F8-8AEE-A752B9E609EC}"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a:t>
            </a:fld>
            <a:endParaRPr kumimoji="0" lang="de-DE"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86019"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401747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64</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565690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65</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724759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66</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2957303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67</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23623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8E4750C-DF81-45B3-8877-C5C05656627F}" type="slidenum">
              <a:rPr lang="de-CH" smtClean="0"/>
              <a:t>9</a:t>
            </a:fld>
            <a:endParaRPr lang="de-CH"/>
          </a:p>
        </p:txBody>
      </p:sp>
    </p:spTree>
    <p:extLst>
      <p:ext uri="{BB962C8B-B14F-4D97-AF65-F5344CB8AC3E}">
        <p14:creationId xmlns:p14="http://schemas.microsoft.com/office/powerpoint/2010/main" val="336757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10</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83688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11</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63193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12</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367921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17DDBDE1-DAB9-4992-AFE2-5E5ACD58B195}" type="slidenum">
              <a:rPr lang="de-DE" sz="1200" smtClean="0">
                <a:latin typeface="Times New Roman" pitchFamily="18" charset="0"/>
              </a:rPr>
              <a:pPr>
                <a:defRPr/>
              </a:pPr>
              <a:t>13</a:t>
            </a:fld>
            <a:endParaRPr lang="de-DE" sz="120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1" hangingPunct="1">
              <a:defRPr/>
            </a:pPr>
            <a:endParaRPr lang="de-DE" dirty="0">
              <a:cs typeface="+mn-cs"/>
            </a:endParaRPr>
          </a:p>
        </p:txBody>
      </p:sp>
    </p:spTree>
    <p:extLst>
      <p:ext uri="{BB962C8B-B14F-4D97-AF65-F5344CB8AC3E}">
        <p14:creationId xmlns:p14="http://schemas.microsoft.com/office/powerpoint/2010/main" val="154628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06.03.2023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1726754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06.03.2023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71490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06.03.2023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878293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19139" y="428625"/>
            <a:ext cx="8043862" cy="1087439"/>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Textplatzhalter 2"/>
          <p:cNvSpPr>
            <a:spLocks noGrp="1"/>
          </p:cNvSpPr>
          <p:nvPr>
            <p:ph type="body" sz="half" idx="1"/>
          </p:nvPr>
        </p:nvSpPr>
        <p:spPr>
          <a:xfrm>
            <a:off x="719138" y="1749424"/>
            <a:ext cx="3944937" cy="44227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5" y="1749424"/>
            <a:ext cx="3946525" cy="4422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a:ln/>
        </p:spPr>
        <p:txBody>
          <a:bodyPr/>
          <a:lstStyle>
            <a:lvl1pPr>
              <a:defRPr sz="1050"/>
            </a:lvl1pPr>
          </a:lstStyle>
          <a:p>
            <a:pPr>
              <a:defRPr/>
            </a:pPr>
            <a:fld id="{944A44AE-5750-4B9E-B1B6-F14EC1973CDA}" type="slidenum">
              <a:rPr lang="de-DE" smtClean="0"/>
              <a:pPr>
                <a:defRPr/>
              </a:pPr>
              <a:t>‹N°›</a:t>
            </a:fld>
            <a:endParaRPr lang="de-DE" dirty="0"/>
          </a:p>
        </p:txBody>
      </p:sp>
    </p:spTree>
    <p:extLst>
      <p:ext uri="{BB962C8B-B14F-4D97-AF65-F5344CB8AC3E}">
        <p14:creationId xmlns:p14="http://schemas.microsoft.com/office/powerpoint/2010/main" val="124463694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19138" y="346075"/>
            <a:ext cx="8034337" cy="911225"/>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Foliennummernplatzhalter 5"/>
          <p:cNvSpPr>
            <a:spLocks noGrp="1"/>
          </p:cNvSpPr>
          <p:nvPr>
            <p:ph type="sldNum" sz="quarter" idx="10"/>
          </p:nvPr>
        </p:nvSpPr>
        <p:spPr>
          <a:ln/>
        </p:spPr>
        <p:txBody>
          <a:bodyPr/>
          <a:lstStyle>
            <a:lvl1pPr>
              <a:defRPr/>
            </a:lvl1pPr>
          </a:lstStyle>
          <a:p>
            <a:pPr>
              <a:defRPr/>
            </a:pPr>
            <a:fld id="{65C0C319-76FA-4E51-8690-1C54F0AC5504}" type="slidenum">
              <a:rPr lang="de-DE"/>
              <a:pPr>
                <a:defRPr/>
              </a:pPr>
              <a:t>‹N°›</a:t>
            </a:fld>
            <a:endParaRPr lang="de-DE"/>
          </a:p>
        </p:txBody>
      </p:sp>
    </p:spTree>
    <p:extLst>
      <p:ext uri="{BB962C8B-B14F-4D97-AF65-F5344CB8AC3E}">
        <p14:creationId xmlns:p14="http://schemas.microsoft.com/office/powerpoint/2010/main" val="97528279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19139" y="428625"/>
            <a:ext cx="8043862" cy="1087439"/>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3" name="Textplatzhalter 2"/>
          <p:cNvSpPr>
            <a:spLocks noGrp="1"/>
          </p:cNvSpPr>
          <p:nvPr>
            <p:ph type="body" sz="half" idx="1"/>
          </p:nvPr>
        </p:nvSpPr>
        <p:spPr>
          <a:xfrm>
            <a:off x="719138" y="1749424"/>
            <a:ext cx="3944937" cy="44227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5" y="1749424"/>
            <a:ext cx="3946525" cy="4422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5"/>
          <p:cNvSpPr>
            <a:spLocks noGrp="1"/>
          </p:cNvSpPr>
          <p:nvPr>
            <p:ph type="sldNum" sz="quarter" idx="10"/>
          </p:nvPr>
        </p:nvSpPr>
        <p:spPr>
          <a:ln/>
        </p:spPr>
        <p:txBody>
          <a:bodyPr/>
          <a:lstStyle>
            <a:lvl1pPr>
              <a:defRPr sz="1050"/>
            </a:lvl1pPr>
          </a:lstStyle>
          <a:p>
            <a:pPr>
              <a:defRPr/>
            </a:pPr>
            <a:fld id="{944A44AE-5750-4B9E-B1B6-F14EC1973CDA}" type="slidenum">
              <a:rPr lang="de-DE" smtClean="0"/>
              <a:pPr>
                <a:defRPr/>
              </a:pPr>
              <a:t>‹N°›</a:t>
            </a:fld>
            <a:endParaRPr lang="de-DE" dirty="0"/>
          </a:p>
        </p:txBody>
      </p:sp>
    </p:spTree>
    <p:extLst>
      <p:ext uri="{BB962C8B-B14F-4D97-AF65-F5344CB8AC3E}">
        <p14:creationId xmlns:p14="http://schemas.microsoft.com/office/powerpoint/2010/main" val="121057799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1"/>
          <p:cNvSpPr txBox="1">
            <a:spLocks/>
          </p:cNvSpPr>
          <p:nvPr userDrawn="1"/>
        </p:nvSpPr>
        <p:spPr bwMode="auto">
          <a:xfrm>
            <a:off x="719138" y="346075"/>
            <a:ext cx="8034337" cy="911225"/>
          </a:xfrm>
          <a:prstGeom prst="rect">
            <a:avLst/>
          </a:prstGeom>
          <a:noFill/>
          <a:ln w="9525">
            <a:noFill/>
            <a:miter lim="800000"/>
            <a:headEnd/>
            <a:tailEnd/>
          </a:ln>
        </p:spPr>
        <p:txBody>
          <a:bodyPr lIns="144000" tIns="0" rIns="576000" bIns="0"/>
          <a:lstStyle>
            <a:lvl1pPr algn="l" defTabSz="457200" rtl="0" eaLnBrk="0" fontAlgn="base" hangingPunct="0">
              <a:spcBef>
                <a:spcPct val="0"/>
              </a:spcBef>
              <a:spcAft>
                <a:spcPct val="0"/>
              </a:spcAft>
              <a:defRPr sz="2400" kern="1200" cap="all" spc="100">
                <a:solidFill>
                  <a:srgbClr val="8C8E8E"/>
                </a:solidFill>
                <a:latin typeface="Arial" charset="-52"/>
                <a:ea typeface="Geneva" pitchFamily="-111" charset="-128"/>
                <a:cs typeface="Geneva" charset="0"/>
              </a:defRPr>
            </a:lvl1pPr>
            <a:lvl2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2pPr>
            <a:lvl3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3pPr>
            <a:lvl4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4pPr>
            <a:lvl5pPr algn="l" defTabSz="457200" rtl="0" eaLnBrk="0" fontAlgn="base" hangingPunct="0">
              <a:spcBef>
                <a:spcPct val="0"/>
              </a:spcBef>
              <a:spcAft>
                <a:spcPct val="0"/>
              </a:spcAft>
              <a:defRPr sz="2400">
                <a:solidFill>
                  <a:srgbClr val="808080"/>
                </a:solidFill>
                <a:latin typeface="Arial" charset="-52"/>
                <a:ea typeface="Geneva" pitchFamily="-111" charset="-128"/>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a:lstStyle>
          <a:p>
            <a:pPr algn="l" defTabSz="457200" rtl="0" eaLnBrk="0" fontAlgn="base" hangingPunct="0">
              <a:spcBef>
                <a:spcPct val="0"/>
              </a:spcBef>
              <a:spcAft>
                <a:spcPct val="0"/>
              </a:spcAft>
              <a:defRPr/>
            </a:pPr>
            <a:r>
              <a:rPr lang="de-DE" sz="2800" kern="1200" cap="none" spc="100" dirty="0">
                <a:solidFill>
                  <a:schemeClr val="accent3">
                    <a:lumMod val="75000"/>
                  </a:schemeClr>
                </a:solidFill>
                <a:latin typeface="Arial" charset="-52"/>
                <a:ea typeface="ヒラギノ角ゴ Pro W3" charset="0"/>
                <a:cs typeface="Geneva" charset="0"/>
              </a:rPr>
              <a:t>Titelmasterformat durch Klicken bearbeiten</a:t>
            </a:r>
            <a:endParaRPr lang="de-CH" sz="2800" kern="1200" cap="none" spc="100" dirty="0">
              <a:solidFill>
                <a:schemeClr val="accent3">
                  <a:lumMod val="75000"/>
                </a:schemeClr>
              </a:solidFill>
              <a:latin typeface="Arial" charset="-52"/>
              <a:ea typeface="ヒラギノ角ゴ Pro W3" charset="0"/>
              <a:cs typeface="Geneva" charset="0"/>
            </a:endParaRPr>
          </a:p>
        </p:txBody>
      </p:sp>
      <p:sp>
        <p:nvSpPr>
          <p:cNvPr id="3" name="Inhaltsplatzhalter 2"/>
          <p:cNvSpPr>
            <a:spLocks noGrp="1"/>
          </p:cNvSpPr>
          <p:nvPr>
            <p:ph sz="half" idx="1"/>
          </p:nvPr>
        </p:nvSpPr>
        <p:spPr>
          <a:xfrm>
            <a:off x="719138" y="1438275"/>
            <a:ext cx="3944937" cy="429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816475" y="1438275"/>
            <a:ext cx="3946525" cy="429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10"/>
          </p:nvPr>
        </p:nvSpPr>
        <p:spPr/>
        <p:txBody>
          <a:bodyPr/>
          <a:lstStyle>
            <a:lvl1pPr>
              <a:defRPr/>
            </a:lvl1pPr>
          </a:lstStyle>
          <a:p>
            <a:pPr>
              <a:defRPr/>
            </a:pPr>
            <a:fld id="{9088F416-1C11-4249-89E0-507B7EDDB948}" type="slidenum">
              <a:rPr lang="de-DE"/>
              <a:pPr>
                <a:defRPr/>
              </a:pPr>
              <a:t>‹N°›</a:t>
            </a:fld>
            <a:endParaRPr lang="de-DE"/>
          </a:p>
        </p:txBody>
      </p:sp>
    </p:spTree>
    <p:extLst>
      <p:ext uri="{BB962C8B-B14F-4D97-AF65-F5344CB8AC3E}">
        <p14:creationId xmlns:p14="http://schemas.microsoft.com/office/powerpoint/2010/main" val="249075239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719138" y="1400174"/>
            <a:ext cx="8043862" cy="4867275"/>
          </a:xfrm>
        </p:spPr>
        <p:txBody>
          <a:bodyPr/>
          <a:lstStyle>
            <a:lvl1pPr marL="292100" indent="-292100">
              <a:buFont typeface="Arial" pitchFamily="34" charset="0"/>
              <a:buChar char="•"/>
              <a:defRPr sz="1800"/>
            </a:lvl1pPr>
            <a:lvl2pPr marL="762000" indent="-279400">
              <a:buFont typeface="Arial" pitchFamily="34" charset="0"/>
              <a:buChar char="•"/>
              <a:defRPr/>
            </a:lvl2pPr>
            <a:lvl3pPr marL="1244600" indent="-292100">
              <a:buFont typeface="Arial" pitchFamily="34" charset="0"/>
              <a:buChar char="•"/>
              <a:defRPr/>
            </a:lvl3pPr>
            <a:lvl4pPr marL="1714500" indent="-279400">
              <a:buFont typeface="Arial" pitchFamily="34" charset="0"/>
              <a:buChar char="•"/>
              <a:defRPr/>
            </a:lvl4pPr>
            <a:lvl5pPr marL="2197100" indent="-292100">
              <a:buFont typeface="Arial"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Titel 1"/>
          <p:cNvSpPr>
            <a:spLocks noGrp="1"/>
          </p:cNvSpPr>
          <p:nvPr>
            <p:ph type="title"/>
          </p:nvPr>
        </p:nvSpPr>
        <p:spPr>
          <a:xfrm>
            <a:off x="738188" y="336550"/>
            <a:ext cx="8034337" cy="911225"/>
          </a:xfrm>
        </p:spPr>
        <p:txBody>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stStyle>
          <a:p>
            <a:r>
              <a:rPr lang="de-DE" dirty="0"/>
              <a:t>Titelmasterformat durch Klicken bearbeiten</a:t>
            </a:r>
            <a:endParaRPr lang="de-CH" dirty="0"/>
          </a:p>
        </p:txBody>
      </p:sp>
      <p:sp>
        <p:nvSpPr>
          <p:cNvPr id="4" name="Foliennummernplatzhalter 5"/>
          <p:cNvSpPr>
            <a:spLocks noGrp="1"/>
          </p:cNvSpPr>
          <p:nvPr>
            <p:ph type="sldNum" sz="quarter" idx="10"/>
          </p:nvPr>
        </p:nvSpPr>
        <p:spPr>
          <a:ln/>
        </p:spPr>
        <p:txBody>
          <a:bodyPr/>
          <a:lstStyle>
            <a:lvl1pPr>
              <a:defRPr/>
            </a:lvl1pPr>
          </a:lstStyle>
          <a:p>
            <a:pPr>
              <a:defRPr/>
            </a:pPr>
            <a:fld id="{47BBD7EE-43BD-4A30-92A5-0BB5D61E2C50}" type="slidenum">
              <a:rPr lang="de-DE"/>
              <a:pPr>
                <a:defRPr/>
              </a:pPr>
              <a:t>‹N°›</a:t>
            </a:fld>
            <a:endParaRPr lang="de-DE"/>
          </a:p>
        </p:txBody>
      </p:sp>
    </p:spTree>
    <p:extLst>
      <p:ext uri="{BB962C8B-B14F-4D97-AF65-F5344CB8AC3E}">
        <p14:creationId xmlns:p14="http://schemas.microsoft.com/office/powerpoint/2010/main" val="141318544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p:txBody>
          <a:bodyPr/>
          <a:lstStyle>
            <a:lvl1pPr>
              <a:defRPr/>
            </a:lvl1pPr>
          </a:lstStyle>
          <a:p>
            <a:pPr>
              <a:defRPr/>
            </a:pPr>
            <a:fld id="{81D23832-A9E5-43CE-A04B-F04644C5394A}" type="slidenum">
              <a:rPr lang="de-CH" altLang="de-DE"/>
              <a:pPr>
                <a:defRPr/>
              </a:pPr>
              <a:t>‹N°›</a:t>
            </a:fld>
            <a:endParaRPr lang="de-CH" altLang="de-DE"/>
          </a:p>
        </p:txBody>
      </p:sp>
    </p:spTree>
    <p:extLst>
      <p:ext uri="{BB962C8B-B14F-4D97-AF65-F5344CB8AC3E}">
        <p14:creationId xmlns:p14="http://schemas.microsoft.com/office/powerpoint/2010/main" val="291492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A9BBDC0-2CDF-4DEE-924C-721666BC6205}" type="datetimeFigureOut">
              <a:rPr lang="de-CH" smtClean="0"/>
              <a:t>06.03.2023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15667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7A9BBDC0-2CDF-4DEE-924C-721666BC6205}" type="datetimeFigureOut">
              <a:rPr lang="de-CH" smtClean="0"/>
              <a:t>06.03.2023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17468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A9BBDC0-2CDF-4DEE-924C-721666BC6205}" type="datetimeFigureOut">
              <a:rPr lang="de-CH" smtClean="0"/>
              <a:t>06.03.2023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94248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A9BBDC0-2CDF-4DEE-924C-721666BC6205}" type="datetimeFigureOut">
              <a:rPr lang="de-CH" smtClean="0"/>
              <a:t>06.03.2023</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3335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A9BBDC0-2CDF-4DEE-924C-721666BC6205}" type="datetimeFigureOut">
              <a:rPr lang="de-CH" smtClean="0"/>
              <a:t>06.03.2023</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76672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BBDC0-2CDF-4DEE-924C-721666BC6205}" type="datetimeFigureOut">
              <a:rPr lang="de-CH" smtClean="0"/>
              <a:t>06.03.2023</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92432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A9BBDC0-2CDF-4DEE-924C-721666BC6205}" type="datetimeFigureOut">
              <a:rPr lang="de-CH" smtClean="0"/>
              <a:t>06.03.2023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289014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A9BBDC0-2CDF-4DEE-924C-721666BC6205}" type="datetimeFigureOut">
              <a:rPr lang="de-CH" smtClean="0"/>
              <a:t>06.03.2023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5DE900EB-D841-436A-8CBB-35BCF6FF2CF3}" type="slidenum">
              <a:rPr lang="de-CH" smtClean="0"/>
              <a:t>‹N°›</a:t>
            </a:fld>
            <a:endParaRPr lang="de-CH"/>
          </a:p>
        </p:txBody>
      </p:sp>
    </p:spTree>
    <p:extLst>
      <p:ext uri="{BB962C8B-B14F-4D97-AF65-F5344CB8AC3E}">
        <p14:creationId xmlns:p14="http://schemas.microsoft.com/office/powerpoint/2010/main" val="414320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BBDC0-2CDF-4DEE-924C-721666BC6205}" type="datetimeFigureOut">
              <a:rPr lang="de-CH" smtClean="0"/>
              <a:t>06.03.2023</a:t>
            </a:fld>
            <a:endParaRPr lang="de-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900EB-D841-436A-8CBB-35BCF6FF2CF3}" type="slidenum">
              <a:rPr lang="de-CH" smtClean="0"/>
              <a:t>‹N°›</a:t>
            </a:fld>
            <a:endParaRPr lang="de-CH"/>
          </a:p>
        </p:txBody>
      </p:sp>
    </p:spTree>
    <p:extLst>
      <p:ext uri="{BB962C8B-B14F-4D97-AF65-F5344CB8AC3E}">
        <p14:creationId xmlns:p14="http://schemas.microsoft.com/office/powerpoint/2010/main" val="23968446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719138" y="403225"/>
            <a:ext cx="8043862" cy="684213"/>
          </a:xfrm>
          <a:prstGeom prst="rect">
            <a:avLst/>
          </a:prstGeom>
          <a:noFill/>
          <a:ln w="9525">
            <a:noFill/>
            <a:miter lim="800000"/>
            <a:headEnd/>
            <a:tailEnd/>
          </a:ln>
        </p:spPr>
        <p:txBody>
          <a:bodyPr vert="horz" wrap="square" lIns="144000" tIns="0" rIns="576000" bIns="0" numCol="1" anchor="t" anchorCtr="0" compatLnSpc="1">
            <a:prstTxWarp prst="textNoShape">
              <a:avLst/>
            </a:prstTxWarp>
          </a:bodyPr>
          <a:lstStyle/>
          <a:p>
            <a:pPr lvl="0"/>
            <a:r>
              <a:rPr lang="de-CH" dirty="0"/>
              <a:t>Mastertitelformat bearbeiten</a:t>
            </a:r>
            <a:endParaRPr lang="de-DE" dirty="0"/>
          </a:p>
        </p:txBody>
      </p:sp>
      <p:sp>
        <p:nvSpPr>
          <p:cNvPr id="1027" name="Textplatzhalter 2"/>
          <p:cNvSpPr>
            <a:spLocks noGrp="1"/>
          </p:cNvSpPr>
          <p:nvPr>
            <p:ph type="body" idx="1"/>
          </p:nvPr>
        </p:nvSpPr>
        <p:spPr bwMode="auto">
          <a:xfrm>
            <a:off x="719138" y="1397000"/>
            <a:ext cx="8043862" cy="4756150"/>
          </a:xfrm>
          <a:prstGeom prst="rect">
            <a:avLst/>
          </a:prstGeom>
          <a:noFill/>
          <a:ln w="9525">
            <a:noFill/>
            <a:miter lim="800000"/>
            <a:headEnd/>
            <a:tailEnd/>
          </a:ln>
        </p:spPr>
        <p:txBody>
          <a:bodyPr vert="horz" wrap="square" lIns="14400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p:txBody>
      </p:sp>
      <p:sp>
        <p:nvSpPr>
          <p:cNvPr id="6" name="Foliennummernplatzhalter 5"/>
          <p:cNvSpPr>
            <a:spLocks noGrp="1"/>
          </p:cNvSpPr>
          <p:nvPr>
            <p:ph type="sldNum" sz="quarter" idx="4"/>
          </p:nvPr>
        </p:nvSpPr>
        <p:spPr bwMode="auto">
          <a:xfrm>
            <a:off x="8323263" y="6477000"/>
            <a:ext cx="415925" cy="3810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lgn="r">
              <a:defRPr sz="1050">
                <a:solidFill>
                  <a:schemeClr val="bg1">
                    <a:lumMod val="50000"/>
                  </a:schemeClr>
                </a:solidFill>
              </a:defRPr>
            </a:lvl1pPr>
          </a:lstStyle>
          <a:p>
            <a:pPr>
              <a:defRPr/>
            </a:pPr>
            <a:fld id="{F911C808-8874-42CF-8AF7-C6ABFB956304}" type="slidenum">
              <a:rPr lang="de-DE" smtClean="0"/>
              <a:pPr>
                <a:defRPr/>
              </a:pPr>
              <a:t>‹N°›</a:t>
            </a:fld>
            <a:endParaRPr lang="de-DE" dirty="0"/>
          </a:p>
        </p:txBody>
      </p:sp>
    </p:spTree>
    <p:extLst>
      <p:ext uri="{BB962C8B-B14F-4D97-AF65-F5344CB8AC3E}">
        <p14:creationId xmlns:p14="http://schemas.microsoft.com/office/powerpoint/2010/main" val="777872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ransition spd="med">
    <p:fade/>
  </p:transition>
  <p:hf hdr="0" ftr="0" dt="0"/>
  <p:txStyles>
    <p:titleStyle>
      <a:lvl1pPr algn="l" defTabSz="457200" rtl="0" eaLnBrk="0" fontAlgn="base" hangingPunct="0">
        <a:spcBef>
          <a:spcPct val="0"/>
        </a:spcBef>
        <a:spcAft>
          <a:spcPct val="0"/>
        </a:spcAft>
        <a:defRPr sz="2400" kern="1200" cap="all" spc="100">
          <a:solidFill>
            <a:srgbClr val="8C8E8E"/>
          </a:solidFill>
          <a:latin typeface="Arial" charset="-52"/>
          <a:ea typeface="ヒラギノ角ゴ Pro W3" charset="0"/>
          <a:cs typeface="Geneva" charset="0"/>
        </a:defRPr>
      </a:lvl1pPr>
      <a:lvl2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2pPr>
      <a:lvl3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3pPr>
      <a:lvl4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4pPr>
      <a:lvl5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p:titleStyle>
    <p:bodyStyle>
      <a:lvl1pPr marL="292100" indent="-292100" algn="l" defTabSz="457200" rtl="0" eaLnBrk="0" fontAlgn="base" hangingPunct="0">
        <a:spcBef>
          <a:spcPct val="50000"/>
        </a:spcBef>
        <a:spcAft>
          <a:spcPct val="20000"/>
        </a:spcAft>
        <a:buClr>
          <a:schemeClr val="tx1"/>
        </a:buClr>
        <a:buChar char="-"/>
        <a:defRPr sz="1600" kern="1200" spc="50">
          <a:solidFill>
            <a:schemeClr val="tx1"/>
          </a:solidFill>
          <a:latin typeface="Arial" charset="-52"/>
          <a:ea typeface="Geneva" pitchFamily="-111" charset="-128"/>
          <a:cs typeface="Geneva" pitchFamily="-111" charset="-128"/>
        </a:defRPr>
      </a:lvl1pPr>
      <a:lvl2pPr marL="762000" indent="-279400" algn="l" defTabSz="457200" rtl="0" eaLnBrk="0" fontAlgn="base" hangingPunct="0">
        <a:spcBef>
          <a:spcPct val="10000"/>
        </a:spcBef>
        <a:spcAft>
          <a:spcPct val="10000"/>
        </a:spcAft>
        <a:buChar char="-"/>
        <a:defRPr sz="1600" kern="1200" spc="50">
          <a:solidFill>
            <a:schemeClr val="tx1"/>
          </a:solidFill>
          <a:latin typeface="Arial" charset="-52"/>
          <a:ea typeface="Geneva" pitchFamily="1" charset="-128"/>
          <a:cs typeface="MS PGothic" pitchFamily="34" charset="-128"/>
        </a:defRPr>
      </a:lvl2pPr>
      <a:lvl3pPr marL="1244600" indent="-292100" algn="l" defTabSz="457200" rtl="0" eaLnBrk="0" fontAlgn="base" hangingPunct="0">
        <a:spcBef>
          <a:spcPct val="5000"/>
        </a:spcBef>
        <a:spcAft>
          <a:spcPct val="5000"/>
        </a:spcAft>
        <a:buClr>
          <a:schemeClr val="tx1"/>
        </a:buClr>
        <a:buChar char="-"/>
        <a:defRPr sz="1400" kern="1200" spc="50">
          <a:solidFill>
            <a:schemeClr val="tx1"/>
          </a:solidFill>
          <a:latin typeface="Arial" charset="-52"/>
          <a:ea typeface="Geneva" pitchFamily="1" charset="-128"/>
          <a:cs typeface="MS PGothic" pitchFamily="34" charset="-128"/>
        </a:defRPr>
      </a:lvl3pPr>
      <a:lvl4pPr marL="1714500" indent="-279400" algn="l" defTabSz="457200" rtl="0" eaLnBrk="0" fontAlgn="base" hangingPunct="0">
        <a:spcBef>
          <a:spcPct val="5000"/>
        </a:spcBef>
        <a:spcAft>
          <a:spcPct val="5000"/>
        </a:spcAft>
        <a:buChar char="-"/>
        <a:defRPr sz="1200" kern="1200" spc="50">
          <a:solidFill>
            <a:schemeClr val="tx1"/>
          </a:solidFill>
          <a:latin typeface="Arial" charset="-52"/>
          <a:ea typeface="MS PGothic" pitchFamily="34" charset="-128"/>
          <a:cs typeface="MS PGothic" pitchFamily="34" charset="-128"/>
        </a:defRPr>
      </a:lvl4pPr>
      <a:lvl5pPr marL="2197100" indent="-292100" algn="l" defTabSz="457200" rtl="0" eaLnBrk="0" fontAlgn="base" hangingPunct="0">
        <a:lnSpc>
          <a:spcPts val="2000"/>
        </a:lnSpc>
        <a:spcBef>
          <a:spcPct val="0"/>
        </a:spcBef>
        <a:spcAft>
          <a:spcPts val="1500"/>
        </a:spcAft>
        <a:buFont typeface="Arial" pitchFamily="34" charset="0"/>
        <a:buChar char="–"/>
        <a:defRPr sz="1400" kern="1200" spc="50">
          <a:solidFill>
            <a:schemeClr val="tx1"/>
          </a:solidFill>
          <a:latin typeface="Arial" charset="-52"/>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hyperlink" Target="https://www.declaration-urgence-climat.ch/faq/"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customXml" Target="../ink/ink1.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9488" y="485915"/>
            <a:ext cx="6573409" cy="857117"/>
          </a:xfrm>
        </p:spPr>
        <p:txBody>
          <a:bodyPr>
            <a:normAutofit fontScale="90000"/>
          </a:bodyPr>
          <a:lstStyle/>
          <a:p>
            <a:pPr algn="ctr"/>
            <a:r>
              <a:rPr lang="fr-CH" sz="3200" dirty="0"/>
              <a:t>Formation en management </a:t>
            </a:r>
            <a:br>
              <a:rPr lang="fr-CH" sz="3200" dirty="0"/>
            </a:br>
            <a:r>
              <a:rPr lang="fr-CH" sz="3200" dirty="0"/>
              <a:t>environnemental</a:t>
            </a:r>
            <a:endParaRPr lang="fr-CH" dirty="0"/>
          </a:p>
        </p:txBody>
      </p:sp>
      <p:sp>
        <p:nvSpPr>
          <p:cNvPr id="3" name="Textplatzhalter 2"/>
          <p:cNvSpPr>
            <a:spLocks noGrp="1"/>
          </p:cNvSpPr>
          <p:nvPr>
            <p:ph type="body" sz="half" idx="1"/>
          </p:nvPr>
        </p:nvSpPr>
        <p:spPr>
          <a:xfrm>
            <a:off x="159488" y="1313655"/>
            <a:ext cx="6573409" cy="2060501"/>
          </a:xfrm>
        </p:spPr>
        <p:txBody>
          <a:bodyPr>
            <a:normAutofit/>
          </a:bodyPr>
          <a:lstStyle/>
          <a:p>
            <a:pPr marL="0" indent="0" algn="ctr">
              <a:spcBef>
                <a:spcPts val="0"/>
              </a:spcBef>
              <a:spcAft>
                <a:spcPts val="0"/>
              </a:spcAft>
              <a:buNone/>
            </a:pPr>
            <a:r>
              <a:rPr lang="fr-CH" sz="2800" dirty="0">
                <a:solidFill>
                  <a:schemeClr val="accent1"/>
                </a:solidFill>
              </a:rPr>
              <a:t>Jour 5, vendredi, le 3 mars 2023</a:t>
            </a:r>
          </a:p>
          <a:p>
            <a:pPr marL="0" indent="0" algn="ctr">
              <a:spcBef>
                <a:spcPts val="0"/>
              </a:spcBef>
              <a:spcAft>
                <a:spcPts val="0"/>
              </a:spcAft>
              <a:buNone/>
            </a:pPr>
            <a:r>
              <a:rPr lang="fr-CH" sz="2800" b="1" dirty="0">
                <a:solidFill>
                  <a:schemeClr val="accent1"/>
                </a:solidFill>
              </a:rPr>
              <a:t>Étapes 9 et 10</a:t>
            </a:r>
          </a:p>
          <a:p>
            <a:pPr marL="0" indent="0" algn="ctr">
              <a:spcBef>
                <a:spcPts val="0"/>
              </a:spcBef>
              <a:spcAft>
                <a:spcPts val="0"/>
              </a:spcAft>
              <a:buNone/>
            </a:pPr>
            <a:r>
              <a:rPr lang="fr-CH" sz="2400" dirty="0">
                <a:solidFill>
                  <a:schemeClr val="accent1"/>
                </a:solidFill>
              </a:rPr>
              <a:t>Maison des Cèdres</a:t>
            </a:r>
            <a:br>
              <a:rPr lang="de-CH" sz="2800" b="1" dirty="0">
                <a:solidFill>
                  <a:schemeClr val="accent1"/>
                </a:solidFill>
              </a:rPr>
            </a:br>
            <a:endParaRPr lang="de-CH" sz="2400" dirty="0">
              <a:solidFill>
                <a:schemeClr val="accent1"/>
              </a:solidFill>
            </a:endParaRPr>
          </a:p>
        </p:txBody>
      </p:sp>
      <p:sp>
        <p:nvSpPr>
          <p:cNvPr id="6" name="Foliennummernplatzhalter 5"/>
          <p:cNvSpPr>
            <a:spLocks noGrp="1"/>
          </p:cNvSpPr>
          <p:nvPr>
            <p:ph type="sldNum" sz="quarter" idx="10"/>
          </p:nvPr>
        </p:nvSpPr>
        <p:spPr/>
        <p:txBody>
          <a:bodyPr/>
          <a:lstStyle/>
          <a:p>
            <a:pPr>
              <a:defRPr/>
            </a:pPr>
            <a:fld id="{944A44AE-5750-4B9E-B1B6-F14EC1973CDA}" type="slidenum">
              <a:rPr lang="de-DE" smtClean="0"/>
              <a:pPr>
                <a:defRPr/>
              </a:pPr>
              <a:t>1</a:t>
            </a:fld>
            <a:endParaRPr lang="de-DE" dirty="0"/>
          </a:p>
        </p:txBody>
      </p:sp>
      <p:sp>
        <p:nvSpPr>
          <p:cNvPr id="17" name="Textfeld 16"/>
          <p:cNvSpPr txBox="1"/>
          <p:nvPr/>
        </p:nvSpPr>
        <p:spPr>
          <a:xfrm>
            <a:off x="6868680" y="6200001"/>
            <a:ext cx="1662545" cy="461665"/>
          </a:xfrm>
          <a:prstGeom prst="rect">
            <a:avLst/>
          </a:prstGeom>
          <a:noFill/>
        </p:spPr>
        <p:txBody>
          <a:bodyPr wrap="square" rtlCol="0">
            <a:spAutoFit/>
          </a:bodyPr>
          <a:lstStyle/>
          <a:p>
            <a:pPr algn="r" eaLnBrk="0" hangingPunct="0">
              <a:spcBef>
                <a:spcPts val="0"/>
              </a:spcBef>
              <a:spcAft>
                <a:spcPts val="0"/>
              </a:spcAft>
              <a:buClr>
                <a:schemeClr val="tx1"/>
              </a:buClr>
            </a:pPr>
            <a:r>
              <a:rPr lang="de-DE" sz="1200" spc="50" dirty="0">
                <a:solidFill>
                  <a:schemeClr val="accent1"/>
                </a:solidFill>
                <a:latin typeface="Arial" charset="-52"/>
                <a:ea typeface="Geneva" pitchFamily="-111" charset="-128"/>
                <a:cs typeface="Geneva" pitchFamily="-111" charset="-128"/>
              </a:rPr>
              <a:t>Marc Roethlisberger</a:t>
            </a:r>
            <a:endParaRPr lang="de-CH" sz="1200" spc="50" dirty="0">
              <a:solidFill>
                <a:schemeClr val="accent1"/>
              </a:solidFill>
              <a:latin typeface="Arial" charset="-52"/>
              <a:ea typeface="Geneva" pitchFamily="-111" charset="-128"/>
              <a:cs typeface="Geneva" pitchFamily="-111" charset="-128"/>
            </a:endParaRPr>
          </a:p>
        </p:txBody>
      </p:sp>
      <p:pic>
        <p:nvPicPr>
          <p:cNvPr id="8" name="Image 7">
            <a:extLst>
              <a:ext uri="{FF2B5EF4-FFF2-40B4-BE49-F238E27FC236}">
                <a16:creationId xmlns:a16="http://schemas.microsoft.com/office/drawing/2014/main" id="{7021FA50-59D4-767E-07CA-6C8563B26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1844824"/>
            <a:ext cx="2189480" cy="2176145"/>
          </a:xfrm>
          <a:prstGeom prst="rect">
            <a:avLst/>
          </a:prstGeom>
        </p:spPr>
      </p:pic>
      <p:sp>
        <p:nvSpPr>
          <p:cNvPr id="10" name="ZoneTexte 9">
            <a:extLst>
              <a:ext uri="{FF2B5EF4-FFF2-40B4-BE49-F238E27FC236}">
                <a16:creationId xmlns:a16="http://schemas.microsoft.com/office/drawing/2014/main" id="{6AD15627-367D-A9AB-936F-A8D1A04AE2FD}"/>
              </a:ext>
            </a:extLst>
          </p:cNvPr>
          <p:cNvSpPr txBox="1"/>
          <p:nvPr/>
        </p:nvSpPr>
        <p:spPr>
          <a:xfrm>
            <a:off x="6732897" y="4709145"/>
            <a:ext cx="2189481" cy="923330"/>
          </a:xfrm>
          <a:prstGeom prst="rect">
            <a:avLst/>
          </a:prstGeom>
          <a:noFill/>
        </p:spPr>
        <p:txBody>
          <a:bodyPr wrap="square" rtlCol="0">
            <a:spAutoFit/>
          </a:bodyPr>
          <a:lstStyle/>
          <a:p>
            <a:r>
              <a:rPr lang="fr-CH" dirty="0"/>
              <a:t>Photo: Consécration de pasteur(e)s à l’EERV</a:t>
            </a:r>
          </a:p>
        </p:txBody>
      </p:sp>
      <p:pic>
        <p:nvPicPr>
          <p:cNvPr id="5" name="Image 4" descr="Une image contenant herbe, bâtiment, extérieur, personne&#10;&#10;Description générée automatiquement">
            <a:extLst>
              <a:ext uri="{FF2B5EF4-FFF2-40B4-BE49-F238E27FC236}">
                <a16:creationId xmlns:a16="http://schemas.microsoft.com/office/drawing/2014/main" id="{8E3A7EC4-A085-BB4D-6158-32C14E66C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26" y="2569029"/>
            <a:ext cx="5834774" cy="3567501"/>
          </a:xfrm>
          <a:prstGeom prst="rect">
            <a:avLst/>
          </a:prstGeom>
        </p:spPr>
      </p:pic>
    </p:spTree>
    <p:extLst>
      <p:ext uri="{BB962C8B-B14F-4D97-AF65-F5344CB8AC3E}">
        <p14:creationId xmlns:p14="http://schemas.microsoft.com/office/powerpoint/2010/main" val="387393585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156966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FR" dirty="0"/>
              <a:t>But de l’audit interne: </a:t>
            </a:r>
          </a:p>
          <a:p>
            <a:pPr eaLnBrk="1" hangingPunct="1">
              <a:defRPr/>
            </a:pPr>
            <a:endParaRPr lang="fr-FR" dirty="0"/>
          </a:p>
          <a:p>
            <a:pPr marL="342900" indent="-342900" eaLnBrk="1" hangingPunct="1">
              <a:buFont typeface="Arial" panose="020B0604020202020204" pitchFamily="34" charset="0"/>
              <a:buChar char="•"/>
              <a:defRPr/>
            </a:pPr>
            <a:r>
              <a:rPr lang="fr-FR" dirty="0"/>
              <a:t>Vérifier chaque année la progression des objectifs de la paroisse</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10</a:t>
            </a:fld>
            <a:endParaRPr lang="de-DE"/>
          </a:p>
        </p:txBody>
      </p:sp>
    </p:spTree>
    <p:extLst>
      <p:ext uri="{BB962C8B-B14F-4D97-AF65-F5344CB8AC3E}">
        <p14:creationId xmlns:p14="http://schemas.microsoft.com/office/powerpoint/2010/main" val="39348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452431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FR" dirty="0"/>
              <a:t>Durant l’audit interne annuel, 3 aspects sont vérifiés: </a:t>
            </a:r>
          </a:p>
          <a:p>
            <a:pPr eaLnBrk="1" hangingPunct="1">
              <a:defRPr/>
            </a:pPr>
            <a:endParaRPr lang="fr-FR" dirty="0"/>
          </a:p>
          <a:p>
            <a:pPr marL="457200" indent="-457200" eaLnBrk="1" hangingPunct="1">
              <a:buFont typeface="+mj-lt"/>
              <a:buAutoNum type="arabicParenR"/>
              <a:defRPr/>
            </a:pPr>
            <a:r>
              <a:rPr lang="fr-FR" dirty="0"/>
              <a:t>Le respect des lois cantonales, fédérales et des règlements communaux (ex: dépôts de produits chimiques)</a:t>
            </a:r>
          </a:p>
          <a:p>
            <a:pPr marL="457200" indent="-457200" eaLnBrk="1" hangingPunct="1">
              <a:buFont typeface="+mj-lt"/>
              <a:buAutoNum type="arabicParenR"/>
              <a:defRPr/>
            </a:pPr>
            <a:endParaRPr lang="fr-FR" dirty="0"/>
          </a:p>
          <a:p>
            <a:pPr marL="457200" indent="-457200" eaLnBrk="1" hangingPunct="1">
              <a:buFont typeface="+mj-lt"/>
              <a:buAutoNum type="arabicParenR"/>
              <a:defRPr/>
            </a:pPr>
            <a:r>
              <a:rPr lang="fr-FR" dirty="0"/>
              <a:t>Évaluation des performances environnementales (en regardant le tableau des chiffres-clés)</a:t>
            </a:r>
          </a:p>
          <a:p>
            <a:pPr marL="457200" indent="-457200" eaLnBrk="1" hangingPunct="1">
              <a:buFont typeface="+mj-lt"/>
              <a:buAutoNum type="arabicParenR"/>
              <a:defRPr/>
            </a:pPr>
            <a:endParaRPr lang="fr-FR" dirty="0"/>
          </a:p>
          <a:p>
            <a:pPr marL="457200" indent="-457200" eaLnBrk="1" hangingPunct="1">
              <a:buFont typeface="+mj-lt"/>
              <a:buAutoNum type="arabicParenR"/>
              <a:defRPr/>
            </a:pPr>
            <a:r>
              <a:rPr lang="fr-FR" dirty="0"/>
              <a:t>Le SME fonctionne-t-il correctement (responsabilités, tâches, etc.)</a:t>
            </a:r>
          </a:p>
          <a:p>
            <a:pPr marL="457200" indent="-457200" eaLnBrk="1" hangingPunct="1">
              <a:buFont typeface="+mj-lt"/>
              <a:buAutoNum type="arabicParenR"/>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11</a:t>
            </a:fld>
            <a:endParaRPr lang="de-DE"/>
          </a:p>
        </p:txBody>
      </p:sp>
    </p:spTree>
    <p:extLst>
      <p:ext uri="{BB962C8B-B14F-4D97-AF65-F5344CB8AC3E}">
        <p14:creationId xmlns:p14="http://schemas.microsoft.com/office/powerpoint/2010/main" val="217720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86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30103" y="1416050"/>
            <a:ext cx="8283794" cy="2308324"/>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FR" dirty="0"/>
              <a:t>L’audit interne annuel répond à la question: </a:t>
            </a:r>
          </a:p>
          <a:p>
            <a:pPr algn="ctr" eaLnBrk="1" hangingPunct="1">
              <a:defRPr/>
            </a:pPr>
            <a:endParaRPr lang="fr-FR" dirty="0"/>
          </a:p>
          <a:p>
            <a:pPr algn="ctr" eaLnBrk="1" hangingPunct="1">
              <a:defRPr/>
            </a:pPr>
            <a:endParaRPr lang="fr-FR" dirty="0"/>
          </a:p>
          <a:p>
            <a:pPr eaLnBrk="1" hangingPunct="1">
              <a:defRPr/>
            </a:pPr>
            <a:endParaRPr lang="fr-FR" dirty="0"/>
          </a:p>
          <a:p>
            <a:pPr algn="ctr" eaLnBrk="1" hangingPunct="1">
              <a:defRPr/>
            </a:pPr>
            <a:r>
              <a:rPr lang="fr-FR" dirty="0"/>
              <a:t>Sommes-nous prêt pour la certification Coq vert?</a:t>
            </a:r>
          </a:p>
          <a:p>
            <a:pPr marL="457200" indent="-457200" eaLnBrk="1" hangingPunct="1">
              <a:buFont typeface="+mj-lt"/>
              <a:buAutoNum type="arabicParenR"/>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12</a:t>
            </a:fld>
            <a:endParaRPr lang="de-DE"/>
          </a:p>
        </p:txBody>
      </p:sp>
      <p:pic>
        <p:nvPicPr>
          <p:cNvPr id="3" name="Image 2">
            <a:extLst>
              <a:ext uri="{FF2B5EF4-FFF2-40B4-BE49-F238E27FC236}">
                <a16:creationId xmlns:a16="http://schemas.microsoft.com/office/drawing/2014/main" id="{3E3CD4E9-48D0-5631-A927-B7717462B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260" y="3818767"/>
            <a:ext cx="2189480" cy="2176145"/>
          </a:xfrm>
          <a:prstGeom prst="rect">
            <a:avLst/>
          </a:prstGeom>
        </p:spPr>
      </p:pic>
    </p:spTree>
    <p:extLst>
      <p:ext uri="{BB962C8B-B14F-4D97-AF65-F5344CB8AC3E}">
        <p14:creationId xmlns:p14="http://schemas.microsoft.com/office/powerpoint/2010/main" val="385725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préparation</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30103" y="1416050"/>
            <a:ext cx="8283794" cy="501675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t>Le responsable de l’équipe Environnement qui a suivi la formation de conseiller en management environnemental doit veiller </a:t>
            </a:r>
            <a:r>
              <a:rPr lang="fr-FR" b="1" dirty="0"/>
              <a:t>à l’indépendance </a:t>
            </a:r>
            <a:r>
              <a:rPr lang="fr-FR" dirty="0"/>
              <a:t>de l’audit interne de sa paroisse. Il doit si possible inviter une personne extérieure à la paroisse comme </a:t>
            </a:r>
            <a:r>
              <a:rPr lang="fr-FR" spc="75" dirty="0">
                <a:solidFill>
                  <a:srgbClr val="77933C"/>
                </a:solidFill>
                <a:latin typeface="Arial" charset="-52"/>
                <a:ea typeface="+mj-ea"/>
                <a:cs typeface="+mj-cs"/>
              </a:rPr>
              <a:t>« intervieweur »</a:t>
            </a:r>
            <a:r>
              <a:rPr lang="fr-FR" dirty="0"/>
              <a:t>  ou </a:t>
            </a:r>
            <a:r>
              <a:rPr lang="fr-FR" spc="75" dirty="0">
                <a:solidFill>
                  <a:srgbClr val="77933C"/>
                </a:solidFill>
                <a:latin typeface="Arial" charset="-52"/>
                <a:ea typeface="+mj-ea"/>
                <a:cs typeface="+mj-cs"/>
              </a:rPr>
              <a:t>« intervieweuse » . </a:t>
            </a:r>
          </a:p>
          <a:p>
            <a:pPr marL="457200" indent="-457200" eaLnBrk="1" hangingPunct="1">
              <a:buFont typeface="+mj-lt"/>
              <a:buAutoNum type="arabicParenR"/>
              <a:defRPr/>
            </a:pPr>
            <a:endParaRPr lang="fr-FR" dirty="0"/>
          </a:p>
          <a:p>
            <a:pPr eaLnBrk="1" hangingPunct="1">
              <a:defRPr/>
            </a:pPr>
            <a:r>
              <a:rPr lang="fr-FR" dirty="0"/>
              <a:t>Un ou une </a:t>
            </a:r>
            <a:r>
              <a:rPr lang="fr-FR" dirty="0" err="1"/>
              <a:t>intervieweur⸱euse</a:t>
            </a:r>
            <a:r>
              <a:rPr lang="fr-FR" dirty="0"/>
              <a:t> : c’est un ou une </a:t>
            </a:r>
            <a:r>
              <a:rPr lang="fr-FR" dirty="0" err="1"/>
              <a:t>conseiller⸱ère</a:t>
            </a:r>
            <a:r>
              <a:rPr lang="fr-FR" dirty="0"/>
              <a:t> en management environnemental ou une personne expérimentée d’une autre paroisse qui fait un audit interne dans sa communauté. Il est possible d'inviter d'autres personnes pour assister à l’audit internet: les membres des autorités, des personnes intéressées.</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13</a:t>
            </a:fld>
            <a:endParaRPr lang="de-DE"/>
          </a:p>
        </p:txBody>
      </p:sp>
    </p:spTree>
    <p:extLst>
      <p:ext uri="{BB962C8B-B14F-4D97-AF65-F5344CB8AC3E}">
        <p14:creationId xmlns:p14="http://schemas.microsoft.com/office/powerpoint/2010/main" val="197010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préparation</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30103" y="1416050"/>
            <a:ext cx="8283794" cy="2308324"/>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t>Le responsable de l’équipe Environnement se prépare à l’audit interne en passant au préalable en revue les questions des </a:t>
            </a:r>
            <a:r>
              <a:rPr lang="fr-FR" b="1" dirty="0"/>
              <a:t>formulaires d’aide </a:t>
            </a:r>
            <a:r>
              <a:rPr lang="fr-FR" dirty="0"/>
              <a:t>fournis par œco et en se procurant les documents nécessaires (y compris l'évaluation des chiffres clés et des indicateurs de base issus du Compte de données vertes ou d’une autre source). </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14</a:t>
            </a:fld>
            <a:endParaRPr lang="de-DE"/>
          </a:p>
        </p:txBody>
      </p:sp>
    </p:spTree>
    <p:extLst>
      <p:ext uri="{BB962C8B-B14F-4D97-AF65-F5344CB8AC3E}">
        <p14:creationId xmlns:p14="http://schemas.microsoft.com/office/powerpoint/2010/main" val="322620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préparation</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30103" y="1416050"/>
            <a:ext cx="8283794" cy="34163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t>Le responsable de l’équipe Environnement imprime la </a:t>
            </a:r>
            <a:r>
              <a:rPr lang="fr-FR" b="1" dirty="0"/>
              <a:t>première page </a:t>
            </a:r>
            <a:r>
              <a:rPr lang="fr-FR" dirty="0"/>
              <a:t>du formulaire de l’audit interne afin qu’elle soit prête à être signée à la fin de l’audit. Le formulaire de l’audit interne peut également être complété électroniquement.</a:t>
            </a:r>
          </a:p>
          <a:p>
            <a:pPr eaLnBrk="1" hangingPunct="1">
              <a:defRPr/>
            </a:pPr>
            <a:endParaRPr lang="fr-FR" dirty="0"/>
          </a:p>
          <a:p>
            <a:pPr eaLnBrk="1" hangingPunct="1">
              <a:defRPr/>
            </a:pPr>
            <a:r>
              <a:rPr lang="fr-FR" b="1" dirty="0"/>
              <a:t>Le formulaire de l’audit interne imprimé et signé est équivalent à un procès-verbal. </a:t>
            </a:r>
            <a:r>
              <a:rPr lang="fr-FR" dirty="0"/>
              <a:t>Ce formulaire remplace aisément un procès-verbal pour l’audit interne.</a:t>
            </a:r>
            <a:endParaRPr lang="de-DE"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15</a:t>
            </a:fld>
            <a:endParaRPr lang="de-DE"/>
          </a:p>
        </p:txBody>
      </p:sp>
    </p:spTree>
    <p:extLst>
      <p:ext uri="{BB962C8B-B14F-4D97-AF65-F5344CB8AC3E}">
        <p14:creationId xmlns:p14="http://schemas.microsoft.com/office/powerpoint/2010/main" val="24468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formulaire 9F</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16</a:t>
            </a:fld>
            <a:endParaRPr lang="de-DE"/>
          </a:p>
        </p:txBody>
      </p:sp>
      <p:pic>
        <p:nvPicPr>
          <p:cNvPr id="4" name="Image 3">
            <a:extLst>
              <a:ext uri="{FF2B5EF4-FFF2-40B4-BE49-F238E27FC236}">
                <a16:creationId xmlns:a16="http://schemas.microsoft.com/office/drawing/2014/main" id="{FC4D4EAC-39CE-36B5-ECD4-CB0DE9379A4F}"/>
              </a:ext>
            </a:extLst>
          </p:cNvPr>
          <p:cNvPicPr>
            <a:picLocks noChangeAspect="1"/>
          </p:cNvPicPr>
          <p:nvPr/>
        </p:nvPicPr>
        <p:blipFill>
          <a:blip r:embed="rId3"/>
          <a:stretch>
            <a:fillRect/>
          </a:stretch>
        </p:blipFill>
        <p:spPr>
          <a:xfrm>
            <a:off x="268514" y="1177841"/>
            <a:ext cx="8660472" cy="5034273"/>
          </a:xfrm>
          <a:prstGeom prst="rect">
            <a:avLst/>
          </a:prstGeom>
        </p:spPr>
      </p:pic>
    </p:spTree>
    <p:extLst>
      <p:ext uri="{BB962C8B-B14F-4D97-AF65-F5344CB8AC3E}">
        <p14:creationId xmlns:p14="http://schemas.microsoft.com/office/powerpoint/2010/main" val="43094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formulaire 9F</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17</a:t>
            </a:fld>
            <a:endParaRPr lang="de-DE"/>
          </a:p>
        </p:txBody>
      </p:sp>
      <p:pic>
        <p:nvPicPr>
          <p:cNvPr id="5" name="Image 4">
            <a:extLst>
              <a:ext uri="{FF2B5EF4-FFF2-40B4-BE49-F238E27FC236}">
                <a16:creationId xmlns:a16="http://schemas.microsoft.com/office/drawing/2014/main" id="{CB26A46B-F38F-61CD-CF96-03381BFC7607}"/>
              </a:ext>
            </a:extLst>
          </p:cNvPr>
          <p:cNvPicPr>
            <a:picLocks noChangeAspect="1"/>
          </p:cNvPicPr>
          <p:nvPr/>
        </p:nvPicPr>
        <p:blipFill>
          <a:blip r:embed="rId3"/>
          <a:stretch>
            <a:fillRect/>
          </a:stretch>
        </p:blipFill>
        <p:spPr>
          <a:xfrm>
            <a:off x="0" y="960306"/>
            <a:ext cx="9003396" cy="5694617"/>
          </a:xfrm>
          <a:prstGeom prst="rect">
            <a:avLst/>
          </a:prstGeom>
        </p:spPr>
      </p:pic>
      <p:sp>
        <p:nvSpPr>
          <p:cNvPr id="6" name="Textfeld 3">
            <a:extLst>
              <a:ext uri="{FF2B5EF4-FFF2-40B4-BE49-F238E27FC236}">
                <a16:creationId xmlns:a16="http://schemas.microsoft.com/office/drawing/2014/main" id="{B2F3E914-E29B-0438-5A5F-9BBBE85E3E55}"/>
              </a:ext>
            </a:extLst>
          </p:cNvPr>
          <p:cNvSpPr txBox="1"/>
          <p:nvPr/>
        </p:nvSpPr>
        <p:spPr>
          <a:xfrm>
            <a:off x="5645195" y="2081418"/>
            <a:ext cx="3427095" cy="1498936"/>
          </a:xfrm>
          <a:prstGeom prst="rect">
            <a:avLst/>
          </a:prstGeom>
          <a:solidFill>
            <a:schemeClr val="bg1">
              <a:lumMod val="95000"/>
            </a:schemeClr>
          </a:solidFill>
          <a:ln w="15875">
            <a:solidFill>
              <a:schemeClr val="accent1">
                <a:lumMod val="75000"/>
              </a:schemeClr>
            </a:solidFill>
          </a:ln>
        </p:spPr>
        <p:txBody>
          <a:bodyPr wrap="square" rtlCol="0">
            <a:spAutoFit/>
          </a:bodyPr>
          <a:lstStyle/>
          <a:p>
            <a:pPr fontAlgn="base">
              <a:lnSpc>
                <a:spcPct val="107000"/>
              </a:lnSpc>
              <a:spcAft>
                <a:spcPts val="800"/>
              </a:spcAft>
            </a:pPr>
            <a:r>
              <a:rPr lang="fr-CH" sz="16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La plupart des questions sont des questions de contrôle </a:t>
            </a:r>
            <a:r>
              <a:rPr lang="fr-CH" sz="1600" b="1" kern="1200" dirty="0">
                <a:solidFill>
                  <a:schemeClr val="accent6">
                    <a:lumMod val="75000"/>
                  </a:schemeClr>
                </a:solidFill>
                <a:effectLst/>
                <a:latin typeface="Arial" panose="020B0604020202020204" pitchFamily="34" charset="0"/>
                <a:ea typeface="MS PGothic" panose="020B0600070205080204" pitchFamily="34" charset="-128"/>
                <a:cs typeface="Times New Roman" panose="02020603050405020304" pitchFamily="18" charset="0"/>
              </a:rPr>
              <a:t>simples. </a:t>
            </a:r>
            <a:endParaRPr lang="fr-CH" sz="11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fr-CH" sz="16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Certaines questions nécessitent un </a:t>
            </a:r>
            <a:r>
              <a:rPr lang="fr-CH" sz="1600" b="1" kern="1200" dirty="0">
                <a:solidFill>
                  <a:srgbClr val="FF0000"/>
                </a:solidFill>
                <a:effectLst/>
                <a:latin typeface="Arial" panose="020B0604020202020204" pitchFamily="34" charset="0"/>
                <a:ea typeface="MS PGothic" panose="020B0600070205080204" pitchFamily="34" charset="-128"/>
                <a:cs typeface="Times New Roman" panose="02020603050405020304" pitchFamily="18" charset="0"/>
              </a:rPr>
              <a:t>travail préparatoire </a:t>
            </a:r>
            <a:r>
              <a:rPr lang="fr-CH" sz="16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pour pouvoir y répondre.</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Connecteur droit avec flèche 7">
            <a:extLst>
              <a:ext uri="{FF2B5EF4-FFF2-40B4-BE49-F238E27FC236}">
                <a16:creationId xmlns:a16="http://schemas.microsoft.com/office/drawing/2014/main" id="{DE3DB199-AC73-00C0-C61A-684B78DB8744}"/>
              </a:ext>
            </a:extLst>
          </p:cNvPr>
          <p:cNvCxnSpPr>
            <a:cxnSpLocks/>
          </p:cNvCxnSpPr>
          <p:nvPr/>
        </p:nvCxnSpPr>
        <p:spPr>
          <a:xfrm flipH="1">
            <a:off x="4390571" y="2358571"/>
            <a:ext cx="1254624" cy="0"/>
          </a:xfrm>
          <a:prstGeom prst="straightConnector1">
            <a:avLst/>
          </a:prstGeom>
          <a:ln w="95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AC6AC652-7BC8-2ED8-06DE-B72682EAFCFE}"/>
              </a:ext>
            </a:extLst>
          </p:cNvPr>
          <p:cNvCxnSpPr>
            <a:cxnSpLocks/>
            <a:stCxn id="6" idx="1"/>
          </p:cNvCxnSpPr>
          <p:nvPr/>
        </p:nvCxnSpPr>
        <p:spPr>
          <a:xfrm flipH="1">
            <a:off x="4390571" y="2830886"/>
            <a:ext cx="1254624" cy="35710"/>
          </a:xfrm>
          <a:prstGeom prst="straightConnector1">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0691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formulaire 9F</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18</a:t>
            </a:fld>
            <a:endParaRPr lang="de-DE"/>
          </a:p>
        </p:txBody>
      </p:sp>
      <p:pic>
        <p:nvPicPr>
          <p:cNvPr id="4" name="Image 3">
            <a:extLst>
              <a:ext uri="{FF2B5EF4-FFF2-40B4-BE49-F238E27FC236}">
                <a16:creationId xmlns:a16="http://schemas.microsoft.com/office/drawing/2014/main" id="{1D5A0CFA-C9D6-828B-D9FE-C0E7F3A2A710}"/>
              </a:ext>
            </a:extLst>
          </p:cNvPr>
          <p:cNvPicPr>
            <a:picLocks noChangeAspect="1"/>
          </p:cNvPicPr>
          <p:nvPr/>
        </p:nvPicPr>
        <p:blipFill>
          <a:blip r:embed="rId3"/>
          <a:stretch>
            <a:fillRect/>
          </a:stretch>
        </p:blipFill>
        <p:spPr>
          <a:xfrm>
            <a:off x="231552" y="967563"/>
            <a:ext cx="8793022" cy="5692131"/>
          </a:xfrm>
          <a:prstGeom prst="rect">
            <a:avLst/>
          </a:prstGeom>
        </p:spPr>
      </p:pic>
    </p:spTree>
    <p:extLst>
      <p:ext uri="{BB962C8B-B14F-4D97-AF65-F5344CB8AC3E}">
        <p14:creationId xmlns:p14="http://schemas.microsoft.com/office/powerpoint/2010/main" val="783539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formulaire 9F</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19</a:t>
            </a:fld>
            <a:endParaRPr lang="de-DE"/>
          </a:p>
        </p:txBody>
      </p:sp>
      <p:pic>
        <p:nvPicPr>
          <p:cNvPr id="5" name="Image 4">
            <a:extLst>
              <a:ext uri="{FF2B5EF4-FFF2-40B4-BE49-F238E27FC236}">
                <a16:creationId xmlns:a16="http://schemas.microsoft.com/office/drawing/2014/main" id="{F4E4C4AF-08A8-74C1-F083-7EC0EE73D50B}"/>
              </a:ext>
            </a:extLst>
          </p:cNvPr>
          <p:cNvPicPr>
            <a:picLocks noChangeAspect="1"/>
          </p:cNvPicPr>
          <p:nvPr/>
        </p:nvPicPr>
        <p:blipFill>
          <a:blip r:embed="rId3"/>
          <a:stretch>
            <a:fillRect/>
          </a:stretch>
        </p:blipFill>
        <p:spPr>
          <a:xfrm>
            <a:off x="322488" y="1050914"/>
            <a:ext cx="8499024" cy="5497620"/>
          </a:xfrm>
          <a:prstGeom prst="rect">
            <a:avLst/>
          </a:prstGeom>
        </p:spPr>
      </p:pic>
    </p:spTree>
    <p:extLst>
      <p:ext uri="{BB962C8B-B14F-4D97-AF65-F5344CB8AC3E}">
        <p14:creationId xmlns:p14="http://schemas.microsoft.com/office/powerpoint/2010/main" val="335786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697706" y="537399"/>
            <a:ext cx="6083104" cy="457200"/>
          </a:xfrm>
          <a:noFill/>
        </p:spPr>
        <p:txBody>
          <a:bodyPr>
            <a:normAutofit fontScale="90000"/>
          </a:bodyPr>
          <a:lstStyle/>
          <a:p>
            <a:r>
              <a:rPr lang="fr-CH" altLang="de-DE" sz="2800" b="1" dirty="0">
                <a:latin typeface="ITC Officina Sans Book" panose="020B0500000000000000" pitchFamily="34" charset="0"/>
                <a:cs typeface="Times New Roman" panose="02020603050405020304" pitchFamily="18" charset="0"/>
              </a:rPr>
              <a:t>	</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618396" y="615066"/>
            <a:ext cx="7907207" cy="9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60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Mots de bienvenue</a:t>
            </a:r>
            <a:endParaRPr lang="fr-CH" b="1" dirty="0">
              <a:solidFill>
                <a:schemeClr val="tx2"/>
              </a:solidFill>
              <a:latin typeface="ITC Officina Sans Book" panose="020B0500000000000000" pitchFamily="34" charset="0"/>
              <a:ea typeface="+mj-ea"/>
              <a:cs typeface="Times New Roman" panose="02020603050405020304" pitchFamily="18" charset="0"/>
            </a:endParaRPr>
          </a:p>
          <a:p>
            <a:pPr marL="0" indent="0">
              <a:lnSpc>
                <a:spcPct val="90000"/>
              </a:lnSpc>
              <a:spcAft>
                <a:spcPts val="600"/>
              </a:spcAft>
              <a:buSzPct val="55000"/>
              <a:buNone/>
            </a:pPr>
            <a:endParaRPr lang="de-CH" altLang="de-DE" sz="2400" b="1" dirty="0">
              <a:solidFill>
                <a:schemeClr val="tx2"/>
              </a:solidFill>
              <a:latin typeface="ITC Officina Sans Book" panose="020B0500000000000000" pitchFamily="34" charset="0"/>
              <a:ea typeface="+mj-ea"/>
              <a:cs typeface="Times New Roman" panose="02020603050405020304" pitchFamily="18" charset="0"/>
            </a:endParaRPr>
          </a:p>
        </p:txBody>
      </p:sp>
      <p:pic>
        <p:nvPicPr>
          <p:cNvPr id="2" name="Image 1">
            <a:extLst>
              <a:ext uri="{FF2B5EF4-FFF2-40B4-BE49-F238E27FC236}">
                <a16:creationId xmlns:a16="http://schemas.microsoft.com/office/drawing/2014/main" id="{DE5E1884-5511-76FC-81C2-437C75E01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612" y="1509134"/>
            <a:ext cx="4893538" cy="4863733"/>
          </a:xfrm>
          <a:prstGeom prst="rect">
            <a:avLst/>
          </a:prstGeom>
        </p:spPr>
      </p:pic>
    </p:spTree>
    <p:extLst>
      <p:ext uri="{BB962C8B-B14F-4D97-AF65-F5344CB8AC3E}">
        <p14:creationId xmlns:p14="http://schemas.microsoft.com/office/powerpoint/2010/main" val="29426342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formulaire 9F</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20</a:t>
            </a:fld>
            <a:endParaRPr lang="de-DE"/>
          </a:p>
        </p:txBody>
      </p:sp>
      <p:pic>
        <p:nvPicPr>
          <p:cNvPr id="4" name="Image 3">
            <a:extLst>
              <a:ext uri="{FF2B5EF4-FFF2-40B4-BE49-F238E27FC236}">
                <a16:creationId xmlns:a16="http://schemas.microsoft.com/office/drawing/2014/main" id="{098F9ECB-645A-272D-C397-16F44936D678}"/>
              </a:ext>
            </a:extLst>
          </p:cNvPr>
          <p:cNvPicPr>
            <a:picLocks noChangeAspect="1"/>
          </p:cNvPicPr>
          <p:nvPr/>
        </p:nvPicPr>
        <p:blipFill>
          <a:blip r:embed="rId3"/>
          <a:stretch>
            <a:fillRect/>
          </a:stretch>
        </p:blipFill>
        <p:spPr>
          <a:xfrm>
            <a:off x="152970" y="967563"/>
            <a:ext cx="8955314" cy="5804029"/>
          </a:xfrm>
          <a:prstGeom prst="rect">
            <a:avLst/>
          </a:prstGeom>
        </p:spPr>
      </p:pic>
    </p:spTree>
    <p:extLst>
      <p:ext uri="{BB962C8B-B14F-4D97-AF65-F5344CB8AC3E}">
        <p14:creationId xmlns:p14="http://schemas.microsoft.com/office/powerpoint/2010/main" val="376637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formulaire 9F</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21</a:t>
            </a:fld>
            <a:endParaRPr lang="de-DE"/>
          </a:p>
        </p:txBody>
      </p:sp>
      <p:pic>
        <p:nvPicPr>
          <p:cNvPr id="5" name="Image 4">
            <a:extLst>
              <a:ext uri="{FF2B5EF4-FFF2-40B4-BE49-F238E27FC236}">
                <a16:creationId xmlns:a16="http://schemas.microsoft.com/office/drawing/2014/main" id="{330B0B9A-50C8-9C70-A6B9-920676B038E8}"/>
              </a:ext>
            </a:extLst>
          </p:cNvPr>
          <p:cNvPicPr>
            <a:picLocks noChangeAspect="1"/>
          </p:cNvPicPr>
          <p:nvPr/>
        </p:nvPicPr>
        <p:blipFill>
          <a:blip r:embed="rId3"/>
          <a:stretch>
            <a:fillRect/>
          </a:stretch>
        </p:blipFill>
        <p:spPr>
          <a:xfrm>
            <a:off x="-65314" y="872067"/>
            <a:ext cx="9144000" cy="5926666"/>
          </a:xfrm>
          <a:prstGeom prst="rect">
            <a:avLst/>
          </a:prstGeom>
        </p:spPr>
      </p:pic>
    </p:spTree>
    <p:extLst>
      <p:ext uri="{BB962C8B-B14F-4D97-AF65-F5344CB8AC3E}">
        <p14:creationId xmlns:p14="http://schemas.microsoft.com/office/powerpoint/2010/main" val="4236562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conseils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22</a:t>
            </a:fld>
            <a:endParaRPr lang="de-DE"/>
          </a:p>
        </p:txBody>
      </p:sp>
      <p:sp>
        <p:nvSpPr>
          <p:cNvPr id="4" name="ZoneTexte 3">
            <a:extLst>
              <a:ext uri="{FF2B5EF4-FFF2-40B4-BE49-F238E27FC236}">
                <a16:creationId xmlns:a16="http://schemas.microsoft.com/office/drawing/2014/main" id="{493D0888-9E3D-0CCB-3024-2AADA9E3BD1C}"/>
              </a:ext>
            </a:extLst>
          </p:cNvPr>
          <p:cNvSpPr txBox="1"/>
          <p:nvPr/>
        </p:nvSpPr>
        <p:spPr>
          <a:xfrm>
            <a:off x="1146629" y="1473200"/>
            <a:ext cx="7438571" cy="4154984"/>
          </a:xfrm>
          <a:prstGeom prst="rect">
            <a:avLst/>
          </a:prstGeom>
          <a:noFill/>
        </p:spPr>
        <p:txBody>
          <a:bodyPr wrap="square">
            <a:spAutoFit/>
          </a:bodyPr>
          <a:lstStyle/>
          <a:p>
            <a:r>
              <a:rPr lang="fr-CH" sz="2400" dirty="0">
                <a:latin typeface="Arial" pitchFamily="34" charset="0"/>
                <a:ea typeface="ＭＳ Ｐゴシック" pitchFamily="34" charset="-128"/>
              </a:rPr>
              <a:t>La paroisse ne peut effectuer un audit interne que lorsque les indicateurs de base ont été relevés pendant </a:t>
            </a:r>
            <a:r>
              <a:rPr lang="fr-CH" sz="2400" b="1" dirty="0">
                <a:solidFill>
                  <a:schemeClr val="accent6">
                    <a:lumMod val="75000"/>
                  </a:schemeClr>
                </a:solidFill>
                <a:latin typeface="Arial" pitchFamily="34" charset="0"/>
                <a:ea typeface="ＭＳ Ｐゴシック" pitchFamily="34" charset="-128"/>
              </a:rPr>
              <a:t>au moins deux ans </a:t>
            </a:r>
            <a:r>
              <a:rPr lang="fr-CH" sz="2400" dirty="0">
                <a:latin typeface="Arial" pitchFamily="34" charset="0"/>
                <a:ea typeface="ＭＳ Ｐゴシック" pitchFamily="34" charset="-128"/>
              </a:rPr>
              <a:t>et que le rapport environnemental est sous la forme d’un brouillon. </a:t>
            </a:r>
          </a:p>
          <a:p>
            <a:endParaRPr lang="fr-CH" sz="2400" dirty="0">
              <a:latin typeface="Arial" pitchFamily="34" charset="0"/>
              <a:ea typeface="ＭＳ Ｐゴシック" pitchFamily="34" charset="-128"/>
            </a:endParaRPr>
          </a:p>
          <a:p>
            <a:r>
              <a:rPr lang="fr-CH" sz="2400" dirty="0">
                <a:latin typeface="Arial" pitchFamily="34" charset="0"/>
                <a:ea typeface="ＭＳ Ｐゴシック" pitchFamily="34" charset="-128"/>
              </a:rPr>
              <a:t>Ce n'est pas grave si l'on n'a pas encore effectué toutes les tâches prévues lors de l'audit interne et/ou si l'on découvre des omissions ou  non-conformités ! Veuillez utiliser la colonne "Remarques". Un audit interne rempli de manière transparente et basé sur la réalité est utile.</a:t>
            </a:r>
          </a:p>
        </p:txBody>
      </p:sp>
    </p:spTree>
    <p:extLst>
      <p:ext uri="{BB962C8B-B14F-4D97-AF65-F5344CB8AC3E}">
        <p14:creationId xmlns:p14="http://schemas.microsoft.com/office/powerpoint/2010/main" val="126916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Étape 8: L’audit interne, exercice</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23</a:t>
            </a:fld>
            <a:endParaRPr lang="de-DE"/>
          </a:p>
        </p:txBody>
      </p:sp>
      <p:sp>
        <p:nvSpPr>
          <p:cNvPr id="4" name="ZoneTexte 3">
            <a:extLst>
              <a:ext uri="{FF2B5EF4-FFF2-40B4-BE49-F238E27FC236}">
                <a16:creationId xmlns:a16="http://schemas.microsoft.com/office/drawing/2014/main" id="{493D0888-9E3D-0CCB-3024-2AADA9E3BD1C}"/>
              </a:ext>
            </a:extLst>
          </p:cNvPr>
          <p:cNvSpPr txBox="1"/>
          <p:nvPr/>
        </p:nvSpPr>
        <p:spPr>
          <a:xfrm>
            <a:off x="1146629" y="1473200"/>
            <a:ext cx="7438571" cy="4154984"/>
          </a:xfrm>
          <a:prstGeom prst="rect">
            <a:avLst/>
          </a:prstGeom>
          <a:noFill/>
        </p:spPr>
        <p:txBody>
          <a:bodyPr wrap="square">
            <a:spAutoFit/>
          </a:bodyPr>
          <a:lstStyle/>
          <a:p>
            <a:pPr algn="ctr"/>
            <a:r>
              <a:rPr lang="fr-FR" sz="2400" dirty="0">
                <a:latin typeface="Arial" pitchFamily="34" charset="0"/>
                <a:ea typeface="ＭＳ Ｐゴシック" pitchFamily="34" charset="-128"/>
              </a:rPr>
              <a:t>Exercice</a:t>
            </a:r>
          </a:p>
          <a:p>
            <a:endParaRPr lang="fr-FR" sz="2400" dirty="0">
              <a:latin typeface="Arial" pitchFamily="34" charset="0"/>
              <a:ea typeface="ＭＳ Ｐゴシック" pitchFamily="34" charset="-128"/>
            </a:endParaRPr>
          </a:p>
          <a:p>
            <a:r>
              <a:rPr lang="fr-FR" sz="2400" dirty="0">
                <a:latin typeface="Arial" pitchFamily="34" charset="0"/>
                <a:ea typeface="ＭＳ Ｐゴシック" pitchFamily="34" charset="-128"/>
              </a:rPr>
              <a:t>Document à prendre: Formulaire d'audit interne 1</a:t>
            </a:r>
            <a:r>
              <a:rPr lang="fr-FR" sz="2400" baseline="30000" dirty="0">
                <a:latin typeface="Arial" pitchFamily="34" charset="0"/>
                <a:ea typeface="ＭＳ Ｐゴシック" pitchFamily="34" charset="-128"/>
              </a:rPr>
              <a:t>ère</a:t>
            </a:r>
            <a:r>
              <a:rPr lang="fr-FR" sz="2400" dirty="0">
                <a:latin typeface="Arial" pitchFamily="34" charset="0"/>
                <a:ea typeface="ＭＳ Ｐゴシック" pitchFamily="34" charset="-128"/>
              </a:rPr>
              <a:t> année 9F</a:t>
            </a:r>
          </a:p>
          <a:p>
            <a:endParaRPr lang="fr-FR" sz="2400" dirty="0">
              <a:latin typeface="Arial" pitchFamily="34" charset="0"/>
              <a:ea typeface="ＭＳ Ｐゴシック" pitchFamily="34" charset="-128"/>
            </a:endParaRPr>
          </a:p>
          <a:p>
            <a:pPr marL="457200" indent="-457200">
              <a:buAutoNum type="arabicParenR"/>
            </a:pPr>
            <a:r>
              <a:rPr lang="fr-FR" sz="2400" dirty="0">
                <a:latin typeface="Arial" pitchFamily="34" charset="0"/>
                <a:ea typeface="ＭＳ Ｐゴシック" pitchFamily="34" charset="-128"/>
              </a:rPr>
              <a:t>Examine le document. Où as-tu des questions ? (5 min.)</a:t>
            </a:r>
          </a:p>
          <a:p>
            <a:pPr marL="457200" indent="-457200">
              <a:buAutoNum type="arabicParenR"/>
            </a:pPr>
            <a:r>
              <a:rPr lang="fr-FR" sz="2400" dirty="0">
                <a:latin typeface="Arial" pitchFamily="34" charset="0"/>
                <a:ea typeface="ＭＳ Ｐゴシック" pitchFamily="34" charset="-128"/>
              </a:rPr>
              <a:t>Discute de ces questions avec un(e) collègue. (5 min)</a:t>
            </a:r>
          </a:p>
          <a:p>
            <a:pPr marL="457200" indent="-457200">
              <a:buAutoNum type="arabicParenR"/>
            </a:pPr>
            <a:r>
              <a:rPr lang="fr-FR" sz="2400" dirty="0">
                <a:latin typeface="Arial" pitchFamily="34" charset="0"/>
                <a:ea typeface="ＭＳ Ｐゴシック" pitchFamily="34" charset="-128"/>
              </a:rPr>
              <a:t>Si des points ne sont pas clairs, veuillez les présenter en plénière.</a:t>
            </a:r>
            <a:endParaRPr lang="fr-CH" sz="2400" dirty="0">
              <a:latin typeface="Arial" pitchFamily="34" charset="0"/>
              <a:ea typeface="ＭＳ Ｐゴシック" pitchFamily="34" charset="-128"/>
            </a:endParaRPr>
          </a:p>
        </p:txBody>
      </p:sp>
    </p:spTree>
    <p:extLst>
      <p:ext uri="{BB962C8B-B14F-4D97-AF65-F5344CB8AC3E}">
        <p14:creationId xmlns:p14="http://schemas.microsoft.com/office/powerpoint/2010/main" val="1593073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revue de direction (modèle 9M)</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34163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FR" dirty="0"/>
              <a:t>Définition de la revue de direction: </a:t>
            </a:r>
          </a:p>
          <a:p>
            <a:pPr algn="ctr" eaLnBrk="1" hangingPunct="1">
              <a:defRPr/>
            </a:pPr>
            <a:endParaRPr lang="fr-FR" dirty="0"/>
          </a:p>
          <a:p>
            <a:pPr algn="ctr" eaLnBrk="1" hangingPunct="1">
              <a:defRPr/>
            </a:pPr>
            <a:endParaRPr lang="fr-FR" dirty="0"/>
          </a:p>
          <a:p>
            <a:pPr algn="ctr" eaLnBrk="1" hangingPunct="1">
              <a:defRPr/>
            </a:pPr>
            <a:endParaRPr lang="fr-FR" dirty="0"/>
          </a:p>
          <a:p>
            <a:pPr algn="ctr" eaLnBrk="1" hangingPunct="1">
              <a:defRPr/>
            </a:pPr>
            <a:endParaRPr lang="fr-FR" dirty="0"/>
          </a:p>
          <a:p>
            <a:pPr algn="ctr" eaLnBrk="1" hangingPunct="1">
              <a:defRPr/>
            </a:pPr>
            <a:r>
              <a:rPr lang="fr-FR" dirty="0">
                <a:solidFill>
                  <a:srgbClr val="FF0000"/>
                </a:solidFill>
              </a:rPr>
              <a:t>C’est l’évaluation annuelle du management environnemental par les autorités de la paroisse</a:t>
            </a:r>
          </a:p>
          <a:p>
            <a:pPr eaLnBrk="1" hangingPunct="1">
              <a:defRPr/>
            </a:pPr>
            <a:endParaRPr lang="fr-FR" dirty="0"/>
          </a:p>
          <a:p>
            <a:pPr eaLnBrk="1" hangingPunct="1">
              <a:defRPr/>
            </a:pP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24</a:t>
            </a:fld>
            <a:endParaRPr lang="de-DE"/>
          </a:p>
        </p:txBody>
      </p:sp>
    </p:spTree>
    <p:extLst>
      <p:ext uri="{BB962C8B-B14F-4D97-AF65-F5344CB8AC3E}">
        <p14:creationId xmlns:p14="http://schemas.microsoft.com/office/powerpoint/2010/main" val="374717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revue de direction (modèle 9M)</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2677656"/>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t>Lors d'une réunion du conseil de paroisse, le responsable de l’équipe Environnement présente les résultats de l’audit interne aux autorités de la paroisse.</a:t>
            </a:r>
          </a:p>
          <a:p>
            <a:pPr eaLnBrk="1" hangingPunct="1">
              <a:defRPr/>
            </a:pPr>
            <a:endParaRPr lang="fr-FR" dirty="0"/>
          </a:p>
          <a:p>
            <a:pPr eaLnBrk="1" hangingPunct="1">
              <a:defRPr/>
            </a:pPr>
            <a:r>
              <a:rPr lang="fr-FR" dirty="0"/>
              <a:t>Dans l'idéal, l'état d'avancement de la mise en œuvre du SME est présenté au moyen du brouillon du rapport environnemental. </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25</a:t>
            </a:fld>
            <a:endParaRPr lang="de-DE"/>
          </a:p>
        </p:txBody>
      </p:sp>
    </p:spTree>
    <p:extLst>
      <p:ext uri="{BB962C8B-B14F-4D97-AF65-F5344CB8AC3E}">
        <p14:creationId xmlns:p14="http://schemas.microsoft.com/office/powerpoint/2010/main" val="96413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revue de direction (modèle 9M)</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4154984"/>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fr-FR" dirty="0"/>
          </a:p>
          <a:p>
            <a:pPr eaLnBrk="1" hangingPunct="1">
              <a:defRPr/>
            </a:pPr>
            <a:r>
              <a:rPr lang="fr-FR" dirty="0"/>
              <a:t>Sur la base du rapport du responsable de l’équipe Environnement, le conseil de paroisse prend </a:t>
            </a:r>
            <a:r>
              <a:rPr lang="fr-FR" b="1" dirty="0" err="1">
                <a:solidFill>
                  <a:schemeClr val="accent6">
                    <a:lumMod val="75000"/>
                  </a:schemeClr>
                </a:solidFill>
              </a:rPr>
              <a:t>connaissan-ce</a:t>
            </a:r>
            <a:r>
              <a:rPr lang="fr-FR" dirty="0"/>
              <a:t> de l'état d'avancement du SME et </a:t>
            </a:r>
            <a:r>
              <a:rPr lang="fr-FR" b="1" dirty="0">
                <a:solidFill>
                  <a:schemeClr val="accent6">
                    <a:lumMod val="75000"/>
                  </a:schemeClr>
                </a:solidFill>
              </a:rPr>
              <a:t>fixe les priorités,</a:t>
            </a:r>
            <a:r>
              <a:rPr lang="fr-FR" dirty="0"/>
              <a:t> en procédant éventuellement à des </a:t>
            </a:r>
            <a:r>
              <a:rPr lang="fr-FR" b="1" dirty="0">
                <a:solidFill>
                  <a:schemeClr val="accent6">
                    <a:lumMod val="75000"/>
                  </a:schemeClr>
                </a:solidFill>
              </a:rPr>
              <a:t>ajustements</a:t>
            </a:r>
            <a:r>
              <a:rPr lang="fr-FR" dirty="0"/>
              <a:t>. Il assure également la </a:t>
            </a:r>
            <a:r>
              <a:rPr lang="fr-FR" b="1" dirty="0">
                <a:solidFill>
                  <a:schemeClr val="accent6">
                    <a:lumMod val="75000"/>
                  </a:schemeClr>
                </a:solidFill>
              </a:rPr>
              <a:t>sécurité financière </a:t>
            </a:r>
            <a:r>
              <a:rPr lang="fr-FR" dirty="0"/>
              <a:t>de la démarche Coq vert. Ceci constitue la </a:t>
            </a:r>
            <a:r>
              <a:rPr lang="fr-FR" b="1" dirty="0"/>
              <a:t>revue de direction</a:t>
            </a:r>
            <a:r>
              <a:rPr lang="fr-FR" dirty="0"/>
              <a:t> proprement dite.</a:t>
            </a:r>
          </a:p>
          <a:p>
            <a:pPr eaLnBrk="1" hangingPunct="1">
              <a:defRPr/>
            </a:pPr>
            <a:endParaRPr lang="fr-FR" dirty="0"/>
          </a:p>
          <a:p>
            <a:pPr eaLnBrk="1" hangingPunct="1">
              <a:defRPr/>
            </a:pPr>
            <a:r>
              <a:rPr lang="fr-FR" dirty="0"/>
              <a:t>Le modèle de la revue de direction est disponible dans les documents de formation Coq vert. Celle-ci doit être effectuée chaque année, après l'audit interne.</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26</a:t>
            </a:fld>
            <a:endParaRPr lang="de-DE"/>
          </a:p>
        </p:txBody>
      </p:sp>
    </p:spTree>
    <p:extLst>
      <p:ext uri="{BB962C8B-B14F-4D97-AF65-F5344CB8AC3E}">
        <p14:creationId xmlns:p14="http://schemas.microsoft.com/office/powerpoint/2010/main" val="45440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27</a:t>
            </a:fld>
            <a:endParaRPr lang="de-DE"/>
          </a:p>
        </p:txBody>
      </p:sp>
      <p:pic>
        <p:nvPicPr>
          <p:cNvPr id="8" name="Image 7">
            <a:extLst>
              <a:ext uri="{FF2B5EF4-FFF2-40B4-BE49-F238E27FC236}">
                <a16:creationId xmlns:a16="http://schemas.microsoft.com/office/drawing/2014/main" id="{8C2809BD-CA58-0CF9-A70A-AE0D29E69DF2}"/>
              </a:ext>
            </a:extLst>
          </p:cNvPr>
          <p:cNvPicPr>
            <a:picLocks noChangeAspect="1"/>
          </p:cNvPicPr>
          <p:nvPr/>
        </p:nvPicPr>
        <p:blipFill>
          <a:blip r:embed="rId3"/>
          <a:stretch>
            <a:fillRect/>
          </a:stretch>
        </p:blipFill>
        <p:spPr>
          <a:xfrm>
            <a:off x="1932472" y="79828"/>
            <a:ext cx="5341969" cy="6778171"/>
          </a:xfrm>
          <a:prstGeom prst="rect">
            <a:avLst/>
          </a:prstGeom>
        </p:spPr>
      </p:pic>
    </p:spTree>
    <p:extLst>
      <p:ext uri="{BB962C8B-B14F-4D97-AF65-F5344CB8AC3E}">
        <p14:creationId xmlns:p14="http://schemas.microsoft.com/office/powerpoint/2010/main" val="3018546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bwMode="auto">
          <a:xfrm>
            <a:off x="339413" y="63784"/>
            <a:ext cx="4904678" cy="6794216"/>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extBox 1">
            <a:extLst>
              <a:ext uri="{FF2B5EF4-FFF2-40B4-BE49-F238E27FC236}">
                <a16:creationId xmlns:a16="http://schemas.microsoft.com/office/drawing/2014/main" id="{C8EFDC56-9275-0646-862F-135FB4810125}"/>
              </a:ext>
            </a:extLst>
          </p:cNvPr>
          <p:cNvSpPr txBox="1"/>
          <p:nvPr/>
        </p:nvSpPr>
        <p:spPr>
          <a:xfrm rot="1500000">
            <a:off x="4487301" y="153224"/>
            <a:ext cx="786530" cy="276999"/>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fr-CH" sz="1200" dirty="0">
                <a:solidFill>
                  <a:prstClr val="white"/>
                </a:solidFill>
                <a:latin typeface="Arial"/>
                <a:ea typeface="MS PGothic"/>
                <a:cs typeface="Arial"/>
              </a:rPr>
              <a:t>Exemple</a:t>
            </a:r>
            <a:endParaRPr kumimoji="0" lang="fr-CH" sz="1200" b="0" i="0" u="none" strike="noStrike" kern="1200" cap="none" spc="0" normalizeH="0" baseline="0" dirty="0">
              <a:ln>
                <a:noFill/>
              </a:ln>
              <a:solidFill>
                <a:prstClr val="white"/>
              </a:solidFill>
              <a:effectLst/>
              <a:uLnTx/>
              <a:uFillTx/>
              <a:latin typeface="Arial"/>
              <a:ea typeface="MS PGothic"/>
              <a:cs typeface="Arial"/>
            </a:endParaRPr>
          </a:p>
        </p:txBody>
      </p:sp>
      <p:sp>
        <p:nvSpPr>
          <p:cNvPr id="2" name="Abgerundete rechteckige Legende 1">
            <a:extLst>
              <a:ext uri="{FF2B5EF4-FFF2-40B4-BE49-F238E27FC236}">
                <a16:creationId xmlns:a16="http://schemas.microsoft.com/office/drawing/2014/main" id="{116E8399-014E-6649-AFB4-4F57015DA7ED}"/>
              </a:ext>
            </a:extLst>
          </p:cNvPr>
          <p:cNvSpPr/>
          <p:nvPr/>
        </p:nvSpPr>
        <p:spPr>
          <a:xfrm>
            <a:off x="5998003" y="1257300"/>
            <a:ext cx="2806584" cy="2171700"/>
          </a:xfrm>
          <a:prstGeom prst="wedgeRoundRectCallout">
            <a:avLst>
              <a:gd name="adj1" fmla="val -93087"/>
              <a:gd name="adj2" fmla="val 42177"/>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feld 2">
            <a:extLst>
              <a:ext uri="{FF2B5EF4-FFF2-40B4-BE49-F238E27FC236}">
                <a16:creationId xmlns:a16="http://schemas.microsoft.com/office/drawing/2014/main" id="{2B9966A4-A73B-2645-87A4-D72D73853ED1}"/>
              </a:ext>
            </a:extLst>
          </p:cNvPr>
          <p:cNvSpPr txBox="1"/>
          <p:nvPr/>
        </p:nvSpPr>
        <p:spPr>
          <a:xfrm>
            <a:off x="6146801" y="1450598"/>
            <a:ext cx="2657786" cy="1954381"/>
          </a:xfrm>
          <a:prstGeom prst="rect">
            <a:avLst/>
          </a:prstGeom>
          <a:noFill/>
        </p:spPr>
        <p:txBody>
          <a:bodyPr wrap="square" rtlCol="0">
            <a:spAutoFit/>
          </a:bodyPr>
          <a:lstStyle/>
          <a:p>
            <a:pPr lvl="0" defTabSz="457200" fontAlgn="base">
              <a:spcBef>
                <a:spcPct val="0"/>
              </a:spcBef>
              <a:spcAft>
                <a:spcPct val="0"/>
              </a:spcAft>
            </a:pPr>
            <a:r>
              <a:rPr lang="fr-FR" sz="1100" dirty="0">
                <a:solidFill>
                  <a:prstClr val="black"/>
                </a:solidFill>
                <a:latin typeface="Arial" pitchFamily="34" charset="0"/>
                <a:ea typeface="MS PGothic" pitchFamily="34" charset="-128"/>
              </a:rPr>
              <a:t>"Conscient que le Centre François est chauffé au gaz, il [le Conseil de paroisse] se réjouit que la quantité de chaleur ait encore diminué de manière significative en 2019 : jusqu'en 2018, la consommation corrigée du facteur climatique était supérieure ou légèrement inférieure à 50'000 kWh, contre seulement 42'751 en 2019. La consommation d'électricité a également nettement diminué".</a:t>
            </a:r>
            <a:endParaRPr kumimoji="0" lang="de-CH" sz="11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7" name="Abgerundete rechteckige Legende 6">
            <a:extLst>
              <a:ext uri="{FF2B5EF4-FFF2-40B4-BE49-F238E27FC236}">
                <a16:creationId xmlns:a16="http://schemas.microsoft.com/office/drawing/2014/main" id="{63492443-DA7E-0B45-ABC5-656B1723FFAA}"/>
              </a:ext>
            </a:extLst>
          </p:cNvPr>
          <p:cNvSpPr/>
          <p:nvPr/>
        </p:nvSpPr>
        <p:spPr>
          <a:xfrm>
            <a:off x="5932604" y="4008967"/>
            <a:ext cx="2806584" cy="1883833"/>
          </a:xfrm>
          <a:prstGeom prst="wedgeRoundRectCallout">
            <a:avLst>
              <a:gd name="adj1" fmla="val -91579"/>
              <a:gd name="adj2" fmla="val 24298"/>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feld 7">
            <a:extLst>
              <a:ext uri="{FF2B5EF4-FFF2-40B4-BE49-F238E27FC236}">
                <a16:creationId xmlns:a16="http://schemas.microsoft.com/office/drawing/2014/main" id="{9BBD3DC6-989F-B447-A94E-2BE118655F6E}"/>
              </a:ext>
            </a:extLst>
          </p:cNvPr>
          <p:cNvSpPr txBox="1"/>
          <p:nvPr/>
        </p:nvSpPr>
        <p:spPr>
          <a:xfrm>
            <a:off x="6081402" y="4202265"/>
            <a:ext cx="2657786" cy="1615827"/>
          </a:xfrm>
          <a:prstGeom prst="rect">
            <a:avLst/>
          </a:prstGeom>
          <a:noFill/>
        </p:spPr>
        <p:txBody>
          <a:bodyPr wrap="square" rtlCol="0">
            <a:spAutoFit/>
          </a:bodyPr>
          <a:lstStyle/>
          <a:p>
            <a:pPr lvl="0" defTabSz="457200" fontAlgn="base">
              <a:spcBef>
                <a:spcPct val="0"/>
              </a:spcBef>
              <a:spcAft>
                <a:spcPct val="0"/>
              </a:spcAft>
            </a:pPr>
            <a:r>
              <a:rPr lang="fr-FR" sz="1100" dirty="0">
                <a:solidFill>
                  <a:prstClr val="black"/>
                </a:solidFill>
                <a:latin typeface="Arial" pitchFamily="34" charset="0"/>
                <a:ea typeface="MS PGothic" pitchFamily="34" charset="-128"/>
              </a:rPr>
              <a:t>En raison de la Covid-19, le fonctionnement de la ventilation est modifié. "Ventilation permanente (pas seulement par à-coups) et abandon de la recirculation (uniquement apport d'air frais). ... Pour freiner quelque peu l'augmentation de la consommation de gaz, la température ambiante est légèrement abaissée. ..."</a:t>
            </a:r>
            <a:endParaRPr kumimoji="0" lang="de-CH" sz="11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42503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5" name="Picture 2"/>
          <p:cNvPicPr>
            <a:picLocks noChangeAspect="1" noChangeArrowheads="1"/>
          </p:cNvPicPr>
          <p:nvPr/>
        </p:nvPicPr>
        <p:blipFill>
          <a:blip r:embed="rId2"/>
          <a:stretch>
            <a:fillRect/>
          </a:stretch>
        </p:blipFill>
        <p:spPr bwMode="auto">
          <a:xfrm>
            <a:off x="2038940" y="-15578"/>
            <a:ext cx="4856106" cy="6860472"/>
          </a:xfrm>
          <a:prstGeom prst="rect">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Lst>
        </p:spPr>
      </p:pic>
      <p:sp>
        <p:nvSpPr>
          <p:cNvPr id="6" name="TextBox 1">
            <a:extLst>
              <a:ext uri="{FF2B5EF4-FFF2-40B4-BE49-F238E27FC236}">
                <a16:creationId xmlns:a16="http://schemas.microsoft.com/office/drawing/2014/main" id="{92FE807F-A5F4-C343-A104-788EC843034B}"/>
              </a:ext>
            </a:extLst>
          </p:cNvPr>
          <p:cNvSpPr txBox="1"/>
          <p:nvPr/>
        </p:nvSpPr>
        <p:spPr>
          <a:xfrm rot="1500000">
            <a:off x="6214418" y="96061"/>
            <a:ext cx="795798" cy="276999"/>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H" sz="1200" dirty="0">
                <a:latin typeface="Arial"/>
                <a:ea typeface="MS PGothic"/>
                <a:cs typeface="Arial"/>
              </a:rPr>
              <a:t>Exemple</a:t>
            </a:r>
          </a:p>
        </p:txBody>
      </p:sp>
    </p:spTree>
    <p:extLst>
      <p:ext uri="{BB962C8B-B14F-4D97-AF65-F5344CB8AC3E}">
        <p14:creationId xmlns:p14="http://schemas.microsoft.com/office/powerpoint/2010/main" val="383736706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779020" y="464828"/>
            <a:ext cx="6083104" cy="457200"/>
          </a:xfrm>
          <a:noFill/>
        </p:spPr>
        <p:txBody>
          <a:bodyPr>
            <a:normAutofit fontScale="90000"/>
          </a:bodyPr>
          <a:lstStyle/>
          <a:p>
            <a:r>
              <a:rPr lang="fr-CH" altLang="de-DE" sz="2800" b="1" dirty="0">
                <a:latin typeface="ITC Officina Sans Book" panose="020B0500000000000000" pitchFamily="34" charset="0"/>
                <a:cs typeface="Times New Roman" panose="02020603050405020304" pitchFamily="18" charset="0"/>
              </a:rPr>
              <a:t>	Objectifs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539750" y="1412776"/>
            <a:ext cx="8064500" cy="563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600"/>
              </a:spcAft>
              <a:buSzPct val="55000"/>
              <a:buNone/>
            </a:pPr>
            <a:r>
              <a:rPr lang="fr-CH" altLang="de-DE" sz="2000" b="1" dirty="0">
                <a:solidFill>
                  <a:schemeClr val="tx2"/>
                </a:solidFill>
                <a:latin typeface="ITC Officina Sans Book" panose="020B0500000000000000" pitchFamily="34" charset="0"/>
                <a:ea typeface="+mj-ea"/>
                <a:cs typeface="Times New Roman" panose="02020603050405020304" pitchFamily="18" charset="0"/>
              </a:rPr>
              <a:t>Objectifs généraux pour toute la formation: </a:t>
            </a:r>
            <a:endParaRPr lang="fr-CH" altLang="de-DE" sz="2000" b="1" dirty="0">
              <a:latin typeface="ITC Officina Sans Book" panose="020B0500000000000000" pitchFamily="34" charset="0"/>
            </a:endParaRPr>
          </a:p>
          <a:p>
            <a:pPr marL="0" indent="0">
              <a:lnSpc>
                <a:spcPct val="90000"/>
              </a:lnSpc>
              <a:spcAft>
                <a:spcPts val="600"/>
              </a:spcAft>
              <a:buSzPct val="55000"/>
              <a:buNone/>
            </a:pPr>
            <a:endParaRPr lang="fr-CH" altLang="de-DE" sz="2000" b="1" dirty="0">
              <a:solidFill>
                <a:schemeClr val="tx2"/>
              </a:solidFill>
              <a:latin typeface="ITC Officina Sans Book" panose="020B0500000000000000" pitchFamily="34" charset="0"/>
              <a:ea typeface="+mj-ea"/>
              <a:cs typeface="Times New Roman" panose="02020603050405020304" pitchFamily="18" charset="0"/>
            </a:endParaRPr>
          </a:p>
          <a:p>
            <a:pPr marL="0" indent="0">
              <a:buNone/>
            </a:pPr>
            <a:r>
              <a:rPr lang="fr-CH" sz="2000" b="1" dirty="0">
                <a:solidFill>
                  <a:schemeClr val="tx2"/>
                </a:solidFill>
                <a:latin typeface="ITC Officina Sans Book" panose="020B0500000000000000" pitchFamily="34" charset="0"/>
                <a:ea typeface="+mj-ea"/>
                <a:cs typeface="Times New Roman" panose="02020603050405020304" pitchFamily="18" charset="0"/>
              </a:rPr>
              <a:t>Après la formation, les participants seront capables de :</a:t>
            </a:r>
          </a:p>
          <a:p>
            <a:pPr marL="0" indent="0">
              <a:buNone/>
            </a:pPr>
            <a:endParaRPr lang="fr-CH" sz="2000" dirty="0">
              <a:latin typeface="ITC Officina Sans Book" panose="020B0500000000000000" pitchFamily="34"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Expliquer la démarche du management environnemental</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Accompagner et conseiller leur paroisse ou une autre communauté en vue de l’obtention du label Coq vert</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Conseiller la mise en œuvre des projets durables</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Coordonner l’équipe Environnement de leur communauté</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Faire appel à leur réseau pour développer leurs projets</a:t>
            </a:r>
          </a:p>
          <a:p>
            <a:pPr marL="0" indent="0">
              <a:lnSpc>
                <a:spcPct val="90000"/>
              </a:lnSpc>
              <a:spcAft>
                <a:spcPts val="600"/>
              </a:spcAft>
              <a:buSzPct val="55000"/>
              <a:buNone/>
            </a:pPr>
            <a:endParaRPr lang="de-CH" altLang="de-DE" sz="2400" b="1" dirty="0">
              <a:solidFill>
                <a:schemeClr val="tx2"/>
              </a:solidFill>
              <a:latin typeface="ITC Officina Sans Book" panose="020B0500000000000000" pitchFamily="34" charset="0"/>
              <a:ea typeface="+mj-ea"/>
              <a:cs typeface="Times New Roman" panose="02020603050405020304" pitchFamily="18" charset="0"/>
            </a:endParaRPr>
          </a:p>
        </p:txBody>
      </p:sp>
    </p:spTree>
    <p:extLst>
      <p:ext uri="{BB962C8B-B14F-4D97-AF65-F5344CB8AC3E}">
        <p14:creationId xmlns:p14="http://schemas.microsoft.com/office/powerpoint/2010/main" val="375330660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revue de direction (modèle 9M)</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452431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FR" dirty="0"/>
              <a:t>Exercice</a:t>
            </a:r>
          </a:p>
          <a:p>
            <a:pPr algn="ctr" eaLnBrk="1" hangingPunct="1">
              <a:defRPr/>
            </a:pPr>
            <a:endParaRPr lang="fr-FR" dirty="0"/>
          </a:p>
          <a:p>
            <a:pPr eaLnBrk="1" hangingPunct="1">
              <a:defRPr/>
            </a:pPr>
            <a:r>
              <a:rPr lang="fr-FR" dirty="0"/>
              <a:t>Documents à prendre pour l’exercice: </a:t>
            </a:r>
          </a:p>
          <a:p>
            <a:pPr eaLnBrk="1" hangingPunct="1">
              <a:defRPr/>
            </a:pPr>
            <a:r>
              <a:rPr lang="fr-FR" dirty="0"/>
              <a:t>a) Modèle de revue de direction (modèle 9M)</a:t>
            </a:r>
          </a:p>
          <a:p>
            <a:pPr eaLnBrk="1" hangingPunct="1">
              <a:defRPr/>
            </a:pPr>
            <a:r>
              <a:rPr lang="fr-FR" dirty="0"/>
              <a:t>b) Exemple de la revue de direction de la paroisse de </a:t>
            </a:r>
            <a:r>
              <a:rPr lang="fr-FR" dirty="0" err="1"/>
              <a:t>Tablatt</a:t>
            </a:r>
            <a:r>
              <a:rPr lang="fr-FR" dirty="0"/>
              <a:t> St Gall</a:t>
            </a:r>
          </a:p>
          <a:p>
            <a:pPr eaLnBrk="1" hangingPunct="1">
              <a:defRPr/>
            </a:pPr>
            <a:r>
              <a:rPr lang="fr-FR" dirty="0"/>
              <a:t>c) Exemple de la paroisse d’Untersee</a:t>
            </a:r>
          </a:p>
          <a:p>
            <a:pPr marL="457200" indent="-457200" eaLnBrk="1" hangingPunct="1">
              <a:buFont typeface="+mj-lt"/>
              <a:buAutoNum type="arabicPeriod"/>
              <a:defRPr/>
            </a:pPr>
            <a:r>
              <a:rPr lang="fr-FR" dirty="0"/>
              <a:t>Seul, lisez d'abord le modèle de revue de direction, puis les deux exemples (5 min.).</a:t>
            </a:r>
          </a:p>
          <a:p>
            <a:pPr marL="457200" indent="-457200" eaLnBrk="1" hangingPunct="1">
              <a:buFont typeface="+mj-lt"/>
              <a:buAutoNum type="arabicPeriod"/>
              <a:defRPr/>
            </a:pPr>
            <a:r>
              <a:rPr lang="fr-FR" dirty="0"/>
              <a:t>A deux, comparez les deux exemples avec le modèle, lequel vous plaît le plus ? Pourquoi? (env. 5 min.)</a:t>
            </a:r>
          </a:p>
          <a:p>
            <a:pPr marL="457200" indent="-457200" eaLnBrk="1" hangingPunct="1">
              <a:buFont typeface="+mj-lt"/>
              <a:buAutoNum type="arabicPeriod"/>
              <a:defRPr/>
            </a:pPr>
            <a:r>
              <a:rPr lang="fr-FR" dirty="0"/>
              <a:t>Retour en séance plénière pour le feed-back</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30</a:t>
            </a:fld>
            <a:endParaRPr lang="de-DE"/>
          </a:p>
        </p:txBody>
      </p:sp>
    </p:spTree>
    <p:extLst>
      <p:ext uri="{BB962C8B-B14F-4D97-AF65-F5344CB8AC3E}">
        <p14:creationId xmlns:p14="http://schemas.microsoft.com/office/powerpoint/2010/main" val="119616557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037669-E96A-DE48-B5B6-65C5CDA5EC6F}"/>
              </a:ext>
            </a:extLst>
          </p:cNvPr>
          <p:cNvSpPr>
            <a:spLocks noGrp="1"/>
          </p:cNvSpPr>
          <p:nvPr>
            <p:ph type="title"/>
          </p:nvPr>
        </p:nvSpPr>
        <p:spPr>
          <a:xfrm>
            <a:off x="3346635" y="394303"/>
            <a:ext cx="2807422" cy="577850"/>
          </a:xfrm>
        </p:spPr>
        <p:txBody>
          <a:bodyPr/>
          <a:lstStyle/>
          <a:p>
            <a:pPr algn="ctr"/>
            <a:r>
              <a:rPr lang="de-CH" dirty="0"/>
              <a:t>Questions?</a:t>
            </a:r>
          </a:p>
        </p:txBody>
      </p:sp>
      <p:sp>
        <p:nvSpPr>
          <p:cNvPr id="4" name="Foliennummernplatzhalter 3">
            <a:extLst>
              <a:ext uri="{FF2B5EF4-FFF2-40B4-BE49-F238E27FC236}">
                <a16:creationId xmlns:a16="http://schemas.microsoft.com/office/drawing/2014/main" id="{2AC22596-960C-A74F-968E-906C3ACE0D75}"/>
              </a:ext>
            </a:extLst>
          </p:cNvPr>
          <p:cNvSpPr>
            <a:spLocks noGrp="1"/>
          </p:cNvSpPr>
          <p:nvPr>
            <p:ph type="sldNum" sz="quarter" idx="10"/>
          </p:nvPr>
        </p:nvSpPr>
        <p:spPr/>
        <p:txBody>
          <a:bodyPr/>
          <a:lstStyle/>
          <a:p>
            <a:pPr>
              <a:defRPr/>
            </a:pPr>
            <a:fld id="{47BBD7EE-43BD-4A30-92A5-0BB5D61E2C50}" type="slidenum">
              <a:rPr lang="de-DE" smtClean="0"/>
              <a:pPr>
                <a:defRPr/>
              </a:pPr>
              <a:t>31</a:t>
            </a:fld>
            <a:endParaRPr lang="de-DE"/>
          </a:p>
        </p:txBody>
      </p:sp>
      <p:pic>
        <p:nvPicPr>
          <p:cNvPr id="1026" name="Picture 2" descr="Die Kunst, gute Fragen zu stellen">
            <a:extLst>
              <a:ext uri="{FF2B5EF4-FFF2-40B4-BE49-F238E27FC236}">
                <a16:creationId xmlns:a16="http://schemas.microsoft.com/office/drawing/2014/main" id="{B30F47AD-4280-894F-8B27-A2895B0796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5224" y="1400175"/>
            <a:ext cx="7371689"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36562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971600" y="385882"/>
            <a:ext cx="6841108" cy="772852"/>
          </a:xfrm>
          <a:noFill/>
        </p:spPr>
        <p:txBody>
          <a:bodyPr>
            <a:normAutofit/>
          </a:bodyPr>
          <a:lstStyle/>
          <a:p>
            <a:pPr eaLnBrk="1" hangingPunct="1"/>
            <a:r>
              <a:rPr lang="fr-CH" altLang="de-DE" sz="2400" b="1" dirty="0">
                <a:latin typeface="ITC Officina Sans Book" panose="020B0500000000000000" pitchFamily="34" charset="0"/>
              </a:rPr>
              <a:t>Les 10 étapes </a:t>
            </a:r>
            <a:br>
              <a:rPr lang="fr-CH" altLang="de-DE" sz="2400" b="1" dirty="0">
                <a:latin typeface="ITC Officina Sans Book" panose="020B0500000000000000" pitchFamily="34" charset="0"/>
              </a:rPr>
            </a:br>
            <a:r>
              <a:rPr lang="fr-CH" altLang="de-DE" sz="2400" b="1" dirty="0">
                <a:latin typeface="ITC Officina Sans Book" panose="020B0500000000000000" pitchFamily="34" charset="0"/>
              </a:rPr>
              <a:t>du Coq vert</a:t>
            </a: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392154" y="2871322"/>
            <a:ext cx="2189480" cy="302099"/>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8" name="Image 7">
            <a:extLst>
              <a:ext uri="{FF2B5EF4-FFF2-40B4-BE49-F238E27FC236}">
                <a16:creationId xmlns:a16="http://schemas.microsoft.com/office/drawing/2014/main" id="{331B2E1F-8DEC-D14C-B749-4A00528C2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2250370"/>
            <a:ext cx="2189480" cy="2176145"/>
          </a:xfrm>
          <a:prstGeom prst="rect">
            <a:avLst/>
          </a:prstGeom>
        </p:spPr>
      </p:pic>
    </p:spTree>
    <p:extLst>
      <p:ext uri="{BB962C8B-B14F-4D97-AF65-F5344CB8AC3E}">
        <p14:creationId xmlns:p14="http://schemas.microsoft.com/office/powerpoint/2010/main" val="117920613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validation, processus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55394" y="1366193"/>
            <a:ext cx="8283794" cy="489364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solidFill>
                  <a:srgbClr val="FF0000"/>
                </a:solidFill>
              </a:rPr>
              <a:t>L’audit externe </a:t>
            </a:r>
            <a:r>
              <a:rPr lang="fr-FR" dirty="0"/>
              <a:t>ou </a:t>
            </a:r>
            <a:r>
              <a:rPr lang="fr-FR" dirty="0">
                <a:solidFill>
                  <a:srgbClr val="FF0000"/>
                </a:solidFill>
              </a:rPr>
              <a:t>validation</a:t>
            </a:r>
            <a:r>
              <a:rPr lang="fr-FR" dirty="0"/>
              <a:t> se déroule en deux étapes:</a:t>
            </a:r>
          </a:p>
          <a:p>
            <a:pPr eaLnBrk="1" hangingPunct="1">
              <a:defRPr/>
            </a:pPr>
            <a:endParaRPr lang="fr-FR" dirty="0">
              <a:solidFill>
                <a:schemeClr val="accent3">
                  <a:lumMod val="75000"/>
                </a:schemeClr>
              </a:solidFill>
            </a:endParaRPr>
          </a:p>
          <a:p>
            <a:pPr eaLnBrk="1" hangingPunct="1">
              <a:defRPr/>
            </a:pPr>
            <a:r>
              <a:rPr lang="fr-FR" dirty="0">
                <a:solidFill>
                  <a:schemeClr val="accent3">
                    <a:lumMod val="75000"/>
                  </a:schemeClr>
                </a:solidFill>
              </a:rPr>
              <a:t>Étape 1 : la vérification des documents </a:t>
            </a:r>
          </a:p>
          <a:p>
            <a:pPr eaLnBrk="1" hangingPunct="1">
              <a:defRPr/>
            </a:pPr>
            <a:r>
              <a:rPr lang="fr-FR" dirty="0"/>
              <a:t>	</a:t>
            </a:r>
          </a:p>
          <a:p>
            <a:pPr eaLnBrk="1" hangingPunct="1">
              <a:defRPr/>
            </a:pPr>
            <a:r>
              <a:rPr lang="fr-FR" dirty="0"/>
              <a:t>Le réviseur va vérifier les documents des étapes 1 à 9 selon le document « Structure des dossier SME Coq vert ». Les documents doivent être mis à la disposition du réviseur au moins </a:t>
            </a:r>
            <a:r>
              <a:rPr lang="fr-FR" b="1" dirty="0"/>
              <a:t>un mois </a:t>
            </a:r>
            <a:r>
              <a:rPr lang="fr-FR" dirty="0"/>
              <a:t>avant l'étape 2.</a:t>
            </a:r>
          </a:p>
          <a:p>
            <a:pPr eaLnBrk="1" hangingPunct="1">
              <a:defRPr/>
            </a:pPr>
            <a:endParaRPr lang="fr-FR" dirty="0"/>
          </a:p>
          <a:p>
            <a:pPr eaLnBrk="1" hangingPunct="1">
              <a:defRPr/>
            </a:pPr>
            <a:r>
              <a:rPr lang="fr-FR" dirty="0"/>
              <a:t>Il est fortement recommandé de donner également au réviseur les codes d’accès internet au Compte de données vertes. Ensuite, le réviseur envoie un plan d'audit à la paroisse.</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33</a:t>
            </a:fld>
            <a:endParaRPr lang="de-DE"/>
          </a:p>
        </p:txBody>
      </p:sp>
    </p:spTree>
    <p:extLst>
      <p:ext uri="{BB962C8B-B14F-4D97-AF65-F5344CB8AC3E}">
        <p14:creationId xmlns:p14="http://schemas.microsoft.com/office/powerpoint/2010/main" val="278773883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validation, processus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655564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solidFill>
                  <a:schemeClr val="accent3">
                    <a:lumMod val="75000"/>
                  </a:schemeClr>
                </a:solidFill>
              </a:rPr>
              <a:t>Étape 2 : l’audit sur place</a:t>
            </a:r>
          </a:p>
          <a:p>
            <a:pPr eaLnBrk="1" hangingPunct="1">
              <a:defRPr/>
            </a:pPr>
            <a:r>
              <a:rPr lang="fr-FR" dirty="0"/>
              <a:t>Le réviseur fait </a:t>
            </a:r>
            <a:r>
              <a:rPr lang="fr-FR" b="1" dirty="0"/>
              <a:t>un audit sur place d'une demi-journée</a:t>
            </a:r>
            <a:r>
              <a:rPr lang="fr-FR" dirty="0"/>
              <a:t>. Tous les membres de l'équipe Environnement devraient être présents et répondre aux questions du réviseur.</a:t>
            </a:r>
          </a:p>
          <a:p>
            <a:pPr eaLnBrk="1" hangingPunct="1">
              <a:defRPr/>
            </a:pPr>
            <a:r>
              <a:rPr lang="fr-FR" sz="2000" dirty="0"/>
              <a:t>Questions typiques : « Comment avez-vous fait les Lignes directrices pour la Création ? Comment avez-vous vérifié la conformité juridique ? Comment la paroisse a-t-elle été informée du SME ? » etc.</a:t>
            </a:r>
          </a:p>
          <a:p>
            <a:pPr eaLnBrk="1" hangingPunct="1">
              <a:defRPr/>
            </a:pPr>
            <a:endParaRPr lang="fr-FR" dirty="0"/>
          </a:p>
          <a:p>
            <a:pPr eaLnBrk="1" hangingPunct="1">
              <a:defRPr/>
            </a:pPr>
            <a:r>
              <a:rPr lang="fr-FR" dirty="0"/>
              <a:t>Le réviseur veut "entendre" (</a:t>
            </a:r>
            <a:r>
              <a:rPr lang="fr-FR" dirty="0" err="1"/>
              <a:t>audire</a:t>
            </a:r>
            <a:r>
              <a:rPr lang="fr-FR" dirty="0"/>
              <a:t>) si le Coq vert vit dans la paroisse. </a:t>
            </a:r>
            <a:r>
              <a:rPr lang="fr-FR" b="1" dirty="0"/>
              <a:t>Il visite des bâtiments</a:t>
            </a:r>
            <a:r>
              <a:rPr lang="fr-FR" dirty="0"/>
              <a:t>. Selon l'expert, une attention particulière est accordée à la sécurité au travail.</a:t>
            </a:r>
          </a:p>
          <a:p>
            <a:pPr eaLnBrk="1" hangingPunct="1">
              <a:defRPr/>
            </a:pPr>
            <a:r>
              <a:rPr lang="fr-FR" dirty="0"/>
              <a:t>A la fin, l'expert </a:t>
            </a:r>
            <a:r>
              <a:rPr lang="fr-FR" b="1" dirty="0"/>
              <a:t>signe</a:t>
            </a:r>
            <a:r>
              <a:rPr lang="fr-FR" dirty="0"/>
              <a:t> le rapport environnemental et insère la dernière page (= la déclaration de validité signée). Après l’audit sur place, le réviseur rédige un rapport d'audit. La commune envoie un PDF du rapport environnemental (avec la dernière page !) à œco Églises pour l'environnement. 	</a:t>
            </a:r>
          </a:p>
          <a:p>
            <a:pPr algn="l">
              <a:tabLst>
                <a:tab pos="1057275" algn="l"/>
              </a:tabLst>
            </a:pPr>
            <a:r>
              <a:rPr lang="de-DE" dirty="0"/>
              <a:t>	</a:t>
            </a: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34</a:t>
            </a:fld>
            <a:endParaRPr lang="de-DE"/>
          </a:p>
        </p:txBody>
      </p:sp>
    </p:spTree>
    <p:extLst>
      <p:ext uri="{BB962C8B-B14F-4D97-AF65-F5344CB8AC3E}">
        <p14:creationId xmlns:p14="http://schemas.microsoft.com/office/powerpoint/2010/main" val="235355353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944A44AE-5750-4B9E-B1B6-F14EC1973CDA}" type="slidenum">
              <a:rPr lang="de-DE" smtClean="0"/>
              <a:pPr>
                <a:defRPr/>
              </a:pPr>
              <a:t>35</a:t>
            </a:fld>
            <a:endParaRPr lang="de-DE" dirty="0"/>
          </a:p>
        </p:txBody>
      </p:sp>
      <p:pic>
        <p:nvPicPr>
          <p:cNvPr id="6" name="Grafik 5">
            <a:extLst>
              <a:ext uri="{FF2B5EF4-FFF2-40B4-BE49-F238E27FC236}">
                <a16:creationId xmlns:a16="http://schemas.microsoft.com/office/drawing/2014/main" id="{301D379E-B7F2-FF44-8736-FB968B2AC6CF}"/>
              </a:ext>
            </a:extLst>
          </p:cNvPr>
          <p:cNvPicPr>
            <a:picLocks noChangeAspect="1"/>
          </p:cNvPicPr>
          <p:nvPr/>
        </p:nvPicPr>
        <p:blipFill>
          <a:blip r:embed="rId3"/>
          <a:stretch>
            <a:fillRect/>
          </a:stretch>
        </p:blipFill>
        <p:spPr>
          <a:xfrm>
            <a:off x="1944783" y="290964"/>
            <a:ext cx="6604413" cy="6248045"/>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F9505D57-ECF5-8B4E-981E-D8D9B01980E0}"/>
              </a:ext>
            </a:extLst>
          </p:cNvPr>
          <p:cNvSpPr/>
          <p:nvPr/>
        </p:nvSpPr>
        <p:spPr>
          <a:xfrm>
            <a:off x="1518990" y="3815699"/>
            <a:ext cx="7220198" cy="2998519"/>
          </a:xfrm>
          <a:prstGeom prst="ellipse">
            <a:avLst/>
          </a:prstGeom>
          <a:noFill/>
          <a:ln w="190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 name="Rechteck 1">
            <a:extLst>
              <a:ext uri="{FF2B5EF4-FFF2-40B4-BE49-F238E27FC236}">
                <a16:creationId xmlns:a16="http://schemas.microsoft.com/office/drawing/2014/main" id="{02B536AD-1C92-9E4E-B9EF-BF45D395463E}"/>
              </a:ext>
            </a:extLst>
          </p:cNvPr>
          <p:cNvSpPr/>
          <p:nvPr/>
        </p:nvSpPr>
        <p:spPr>
          <a:xfrm>
            <a:off x="5082363" y="701736"/>
            <a:ext cx="1573452" cy="489097"/>
          </a:xfrm>
          <a:prstGeom prst="rect">
            <a:avLst/>
          </a:prstGeom>
          <a:pattFill prst="pct10">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CH" dirty="0"/>
              <a:t> </a:t>
            </a:r>
          </a:p>
        </p:txBody>
      </p:sp>
      <p:sp>
        <p:nvSpPr>
          <p:cNvPr id="8" name="Rechteck 7">
            <a:extLst>
              <a:ext uri="{FF2B5EF4-FFF2-40B4-BE49-F238E27FC236}">
                <a16:creationId xmlns:a16="http://schemas.microsoft.com/office/drawing/2014/main" id="{69EBA2C4-CF6E-A74C-99AE-571254B6258C}"/>
              </a:ext>
            </a:extLst>
          </p:cNvPr>
          <p:cNvSpPr/>
          <p:nvPr/>
        </p:nvSpPr>
        <p:spPr>
          <a:xfrm>
            <a:off x="3873795" y="1004146"/>
            <a:ext cx="1573452" cy="244549"/>
          </a:xfrm>
          <a:prstGeom prst="rect">
            <a:avLst/>
          </a:prstGeom>
          <a:pattFill prst="pct10">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CH"/>
          </a:p>
        </p:txBody>
      </p:sp>
      <p:sp>
        <p:nvSpPr>
          <p:cNvPr id="9" name="Rechteck 8">
            <a:extLst>
              <a:ext uri="{FF2B5EF4-FFF2-40B4-BE49-F238E27FC236}">
                <a16:creationId xmlns:a16="http://schemas.microsoft.com/office/drawing/2014/main" id="{BFDEBA66-B870-C842-AF14-1FFB04DD4E82}"/>
              </a:ext>
            </a:extLst>
          </p:cNvPr>
          <p:cNvSpPr/>
          <p:nvPr/>
        </p:nvSpPr>
        <p:spPr>
          <a:xfrm>
            <a:off x="3873795" y="1248695"/>
            <a:ext cx="2782019" cy="994762"/>
          </a:xfrm>
          <a:prstGeom prst="rect">
            <a:avLst/>
          </a:prstGeom>
          <a:pattFill prst="pct10">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2" name="TextBox 1">
            <a:extLst>
              <a:ext uri="{FF2B5EF4-FFF2-40B4-BE49-F238E27FC236}">
                <a16:creationId xmlns:a16="http://schemas.microsoft.com/office/drawing/2014/main" id="{E8D3871D-4B4D-BE40-B773-657ED1547C18}"/>
              </a:ext>
            </a:extLst>
          </p:cNvPr>
          <p:cNvSpPr txBox="1"/>
          <p:nvPr/>
        </p:nvSpPr>
        <p:spPr>
          <a:xfrm rot="1500000">
            <a:off x="7985708" y="345722"/>
            <a:ext cx="849285" cy="276999"/>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H" sz="1200" dirty="0">
                <a:latin typeface="Arial"/>
                <a:ea typeface="MS PGothic"/>
                <a:cs typeface="Arial"/>
              </a:rPr>
              <a:t>Exemple</a:t>
            </a:r>
          </a:p>
        </p:txBody>
      </p:sp>
      <p:sp>
        <p:nvSpPr>
          <p:cNvPr id="3" name="ZoneTexte 2">
            <a:extLst>
              <a:ext uri="{FF2B5EF4-FFF2-40B4-BE49-F238E27FC236}">
                <a16:creationId xmlns:a16="http://schemas.microsoft.com/office/drawing/2014/main" id="{F73296CA-9B72-3C72-AF0D-8094A36FD1FF}"/>
              </a:ext>
            </a:extLst>
          </p:cNvPr>
          <p:cNvSpPr txBox="1"/>
          <p:nvPr/>
        </p:nvSpPr>
        <p:spPr>
          <a:xfrm>
            <a:off x="435429" y="484221"/>
            <a:ext cx="1129411" cy="1477328"/>
          </a:xfrm>
          <a:prstGeom prst="rect">
            <a:avLst/>
          </a:prstGeom>
          <a:noFill/>
        </p:spPr>
        <p:txBody>
          <a:bodyPr wrap="square" rtlCol="0">
            <a:spAutoFit/>
          </a:bodyPr>
          <a:lstStyle/>
          <a:p>
            <a:r>
              <a:rPr lang="fr-CH" b="1" dirty="0"/>
              <a:t>Plan d’audit externe en allemand</a:t>
            </a:r>
          </a:p>
        </p:txBody>
      </p:sp>
    </p:spTree>
    <p:extLst>
      <p:ext uri="{BB962C8B-B14F-4D97-AF65-F5344CB8AC3E}">
        <p14:creationId xmlns:p14="http://schemas.microsoft.com/office/powerpoint/2010/main" val="90525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944A44AE-5750-4B9E-B1B6-F14EC1973CDA}" type="slidenum">
              <a:rPr lang="de-DE" smtClean="0"/>
              <a:pPr>
                <a:defRPr/>
              </a:pPr>
              <a:t>36</a:t>
            </a:fld>
            <a:endParaRPr lang="de-DE" dirty="0"/>
          </a:p>
        </p:txBody>
      </p:sp>
      <p:sp>
        <p:nvSpPr>
          <p:cNvPr id="12" name="TextBox 1">
            <a:extLst>
              <a:ext uri="{FF2B5EF4-FFF2-40B4-BE49-F238E27FC236}">
                <a16:creationId xmlns:a16="http://schemas.microsoft.com/office/drawing/2014/main" id="{E8D3871D-4B4D-BE40-B773-657ED1547C18}"/>
              </a:ext>
            </a:extLst>
          </p:cNvPr>
          <p:cNvSpPr txBox="1"/>
          <p:nvPr/>
        </p:nvSpPr>
        <p:spPr>
          <a:xfrm rot="1500000">
            <a:off x="5547308" y="627298"/>
            <a:ext cx="849285" cy="276999"/>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H" sz="1200" dirty="0">
                <a:latin typeface="Arial"/>
                <a:ea typeface="MS PGothic"/>
                <a:cs typeface="Arial"/>
              </a:rPr>
              <a:t>Exemple</a:t>
            </a:r>
          </a:p>
        </p:txBody>
      </p:sp>
      <p:sp>
        <p:nvSpPr>
          <p:cNvPr id="3" name="ZoneTexte 2">
            <a:extLst>
              <a:ext uri="{FF2B5EF4-FFF2-40B4-BE49-F238E27FC236}">
                <a16:creationId xmlns:a16="http://schemas.microsoft.com/office/drawing/2014/main" id="{F73296CA-9B72-3C72-AF0D-8094A36FD1FF}"/>
              </a:ext>
            </a:extLst>
          </p:cNvPr>
          <p:cNvSpPr txBox="1"/>
          <p:nvPr/>
        </p:nvSpPr>
        <p:spPr>
          <a:xfrm>
            <a:off x="2743674" y="761970"/>
            <a:ext cx="3228276" cy="369332"/>
          </a:xfrm>
          <a:prstGeom prst="rect">
            <a:avLst/>
          </a:prstGeom>
          <a:noFill/>
        </p:spPr>
        <p:txBody>
          <a:bodyPr wrap="square" rtlCol="0">
            <a:spAutoFit/>
          </a:bodyPr>
          <a:lstStyle/>
          <a:p>
            <a:r>
              <a:rPr lang="fr-CH" b="1" dirty="0"/>
              <a:t>Plan d’audit externe en français</a:t>
            </a:r>
          </a:p>
        </p:txBody>
      </p:sp>
      <p:sp>
        <p:nvSpPr>
          <p:cNvPr id="4" name="ZoneTexte 3">
            <a:extLst>
              <a:ext uri="{FF2B5EF4-FFF2-40B4-BE49-F238E27FC236}">
                <a16:creationId xmlns:a16="http://schemas.microsoft.com/office/drawing/2014/main" id="{187E39A8-4C1F-2BD3-405D-F4B621356C72}"/>
              </a:ext>
            </a:extLst>
          </p:cNvPr>
          <p:cNvSpPr txBox="1"/>
          <p:nvPr/>
        </p:nvSpPr>
        <p:spPr>
          <a:xfrm>
            <a:off x="943429" y="1462315"/>
            <a:ext cx="7795759" cy="4524315"/>
          </a:xfrm>
          <a:prstGeom prst="rect">
            <a:avLst/>
          </a:prstGeom>
          <a:noFill/>
        </p:spPr>
        <p:txBody>
          <a:bodyPr wrap="square" rtlCol="0">
            <a:spAutoFit/>
          </a:bodyPr>
          <a:lstStyle/>
          <a:p>
            <a:r>
              <a:rPr lang="fr-CH" dirty="0"/>
              <a:t>13.30 Début de la visite dans la Maison de paroisse, salutations, discours, présentation des participants et de l’organisation de la paroisse</a:t>
            </a:r>
          </a:p>
          <a:p>
            <a:r>
              <a:rPr lang="fr-CH" dirty="0"/>
              <a:t>13:45 Lignes directrices pour la Création, aspects environnementaux, système de management, contrôle de la conformité légale, audits internes</a:t>
            </a:r>
          </a:p>
          <a:p>
            <a:r>
              <a:rPr lang="fr-CH" dirty="0"/>
              <a:t>14:30 Visites (canaux d’écoulement des eaux usées, équipement de premiers secours, non conformités, propositions de mesures de corrections, mesures des consommations d’énergie)</a:t>
            </a:r>
          </a:p>
          <a:p>
            <a:r>
              <a:rPr lang="fr-CH" dirty="0"/>
              <a:t>15:45 Entretien dans la Maison de paroisse: revue de direction, objectifs, programme environnemental, rapport environnemental, vérification de documents internes à la paroisse par sondage.</a:t>
            </a:r>
          </a:p>
          <a:p>
            <a:r>
              <a:rPr lang="fr-CH" dirty="0"/>
              <a:t>16:30 Entretien final concernant la validation, fin à 17h00 environ.</a:t>
            </a:r>
          </a:p>
          <a:p>
            <a:endParaRPr lang="fr-CH" dirty="0"/>
          </a:p>
          <a:p>
            <a:r>
              <a:rPr lang="fr-CH" i="1" dirty="0"/>
              <a:t>Remarque, le planning ci-dessus peut varier en fonction de la disponibilité des informations nécessaires. Veuillez informer les employés qu’en cas de dépassement de l’horaire, il est important qu’ils restent à disposition du réviseur pour obtenir la validation finale.</a:t>
            </a:r>
          </a:p>
        </p:txBody>
      </p:sp>
    </p:spTree>
    <p:extLst>
      <p:ext uri="{BB962C8B-B14F-4D97-AF65-F5344CB8AC3E}">
        <p14:creationId xmlns:p14="http://schemas.microsoft.com/office/powerpoint/2010/main" val="286494064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validation, processus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452431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solidFill>
                  <a:schemeClr val="accent3">
                    <a:lumMod val="75000"/>
                  </a:schemeClr>
                </a:solidFill>
              </a:rPr>
              <a:t>Étape 2 : l’audit sur place</a:t>
            </a:r>
          </a:p>
          <a:p>
            <a:pPr marL="342900" indent="-342900" eaLnBrk="1" hangingPunct="1">
              <a:buFont typeface="Arial" panose="020B0604020202020204" pitchFamily="34" charset="0"/>
              <a:buChar char="•"/>
              <a:defRPr/>
            </a:pPr>
            <a:r>
              <a:rPr lang="fr-FR" dirty="0"/>
              <a:t>Le plus grand nombre possible de membres de l'équipe Environnement devaient être présents. D'autres personnes (responsables d'église/invités) peuvent également être présentes. </a:t>
            </a:r>
          </a:p>
          <a:p>
            <a:pPr marL="342900" indent="-342900" eaLnBrk="1" hangingPunct="1">
              <a:buFont typeface="Arial" panose="020B0604020202020204" pitchFamily="34" charset="0"/>
              <a:buChar char="•"/>
              <a:defRPr/>
            </a:pPr>
            <a:r>
              <a:rPr lang="fr-FR" dirty="0"/>
              <a:t>Brève réflexion et tour de présentation au début. </a:t>
            </a:r>
          </a:p>
          <a:p>
            <a:pPr marL="342900" indent="-342900" eaLnBrk="1" hangingPunct="1">
              <a:buFont typeface="Arial" panose="020B0604020202020204" pitchFamily="34" charset="0"/>
              <a:buChar char="•"/>
              <a:defRPr/>
            </a:pPr>
            <a:r>
              <a:rPr lang="fr-FR" dirty="0"/>
              <a:t>Le réviseur fait un tour de table pour avoir les informations qu’il souhaite. Questions typiques : "Comment en êtes-vous arrivés aux Lignes directrices pour la Création ? Comment avez-vous vérifié la conformité juridique ? Comment la paroisse a-t-elle appris l’existence du SME ? </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37</a:t>
            </a:fld>
            <a:endParaRPr lang="de-DE"/>
          </a:p>
        </p:txBody>
      </p:sp>
    </p:spTree>
    <p:extLst>
      <p:ext uri="{BB962C8B-B14F-4D97-AF65-F5344CB8AC3E}">
        <p14:creationId xmlns:p14="http://schemas.microsoft.com/office/powerpoint/2010/main" val="276537331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validation, processus</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563231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fr-FR" dirty="0">
                <a:solidFill>
                  <a:schemeClr val="accent3">
                    <a:lumMod val="75000"/>
                  </a:schemeClr>
                </a:solidFill>
              </a:rPr>
              <a:t>Étape 2 : l’audit sur place</a:t>
            </a:r>
          </a:p>
          <a:p>
            <a:pPr marL="342900" indent="-342900" eaLnBrk="1" hangingPunct="1">
              <a:buFont typeface="Arial" panose="020B0604020202020204" pitchFamily="34" charset="0"/>
              <a:buChar char="•"/>
              <a:defRPr/>
            </a:pPr>
            <a:r>
              <a:rPr lang="fr-FR" dirty="0"/>
              <a:t>Visite du bâtiment, tour d'horizon. Selon l'évaluateur, une attention particulière est accordée à la sécurité au travail. Contrôles ponctuels (p. ex. fiches de données de sécurité, relevés de compteurs électricité/chaleur/eau, denrées alimentaires périmées ; chauffage, produits de nettoyage, etc.)</a:t>
            </a:r>
          </a:p>
          <a:p>
            <a:pPr marL="342900" indent="-342900" eaLnBrk="1" hangingPunct="1">
              <a:buFont typeface="Arial" panose="020B0604020202020204" pitchFamily="34" charset="0"/>
              <a:buChar char="•"/>
              <a:defRPr/>
            </a:pPr>
            <a:r>
              <a:rPr lang="fr-FR" dirty="0"/>
              <a:t>Préparer un exemplaire imprimé du rapport environnemental pour signature, car il constituera l’exemplaire original du rapport environnemental de la paroisse. </a:t>
            </a:r>
          </a:p>
          <a:p>
            <a:pPr marL="342900" indent="-342900" eaLnBrk="1" hangingPunct="1">
              <a:buFont typeface="Arial" panose="020B0604020202020204" pitchFamily="34" charset="0"/>
              <a:buChar char="•"/>
              <a:defRPr/>
            </a:pPr>
            <a:r>
              <a:rPr lang="fr-FR" dirty="0"/>
              <a:t>Prévoir suffisamment de temps, car il est possible de s'écarter du planning prévu pour obtenir les informations requises si cela est nécessaire.	</a:t>
            </a:r>
          </a:p>
          <a:p>
            <a:pPr algn="l">
              <a:tabLst>
                <a:tab pos="1057275" algn="l"/>
              </a:tabLst>
            </a:pPr>
            <a:r>
              <a:rPr lang="de-DE" dirty="0"/>
              <a:t>	</a:t>
            </a:r>
            <a:endParaRPr lang="fr-FR"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38</a:t>
            </a:fld>
            <a:endParaRPr lang="de-DE"/>
          </a:p>
        </p:txBody>
      </p:sp>
    </p:spTree>
    <p:extLst>
      <p:ext uri="{BB962C8B-B14F-4D97-AF65-F5344CB8AC3E}">
        <p14:creationId xmlns:p14="http://schemas.microsoft.com/office/powerpoint/2010/main" val="1235909909"/>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47BBD7EE-43BD-4A30-92A5-0BB5D61E2C50}" type="slidenum">
              <a:rPr lang="de-DE" smtClean="0"/>
              <a:pPr>
                <a:defRPr/>
              </a:pPr>
              <a:t>39</a:t>
            </a:fld>
            <a:endParaRPr lang="de-DE"/>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610" t="14537" r="31425" b="16487"/>
          <a:stretch/>
        </p:blipFill>
        <p:spPr bwMode="auto">
          <a:xfrm>
            <a:off x="2270314" y="53746"/>
            <a:ext cx="5944771" cy="6750508"/>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ZoneTexte 1">
            <a:extLst>
              <a:ext uri="{FF2B5EF4-FFF2-40B4-BE49-F238E27FC236}">
                <a16:creationId xmlns:a16="http://schemas.microsoft.com/office/drawing/2014/main" id="{91D06177-1281-37AE-C5E1-8F2651B28DE5}"/>
              </a:ext>
            </a:extLst>
          </p:cNvPr>
          <p:cNvSpPr txBox="1"/>
          <p:nvPr/>
        </p:nvSpPr>
        <p:spPr>
          <a:xfrm>
            <a:off x="595086" y="841829"/>
            <a:ext cx="1487714" cy="4247317"/>
          </a:xfrm>
          <a:prstGeom prst="rect">
            <a:avLst/>
          </a:prstGeom>
          <a:noFill/>
        </p:spPr>
        <p:txBody>
          <a:bodyPr wrap="square" rtlCol="0">
            <a:spAutoFit/>
          </a:bodyPr>
          <a:lstStyle/>
          <a:p>
            <a:r>
              <a:rPr lang="fr-CH" dirty="0"/>
              <a:t>Exemple de déclaration de validité signée par le réviseur allemand Dietmar </a:t>
            </a:r>
            <a:r>
              <a:rPr lang="fr-CH" dirty="0" err="1"/>
              <a:t>Cords</a:t>
            </a:r>
            <a:r>
              <a:rPr lang="fr-CH" dirty="0"/>
              <a:t> qui a validé la plupart des paroisses suisses alémaniques </a:t>
            </a:r>
            <a:r>
              <a:rPr lang="fr-CH" dirty="0">
                <a:solidFill>
                  <a:srgbClr val="00B050"/>
                </a:solidFill>
              </a:rPr>
              <a:t>certifiées Coq vert</a:t>
            </a:r>
          </a:p>
        </p:txBody>
      </p:sp>
    </p:spTree>
    <p:extLst>
      <p:ext uri="{BB962C8B-B14F-4D97-AF65-F5344CB8AC3E}">
        <p14:creationId xmlns:p14="http://schemas.microsoft.com/office/powerpoint/2010/main" val="204260248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781298" y="549275"/>
            <a:ext cx="4950941" cy="457200"/>
          </a:xfrm>
          <a:noFill/>
        </p:spPr>
        <p:txBody>
          <a:bodyPr>
            <a:normAutofit fontScale="90000"/>
          </a:bodyPr>
          <a:lstStyle/>
          <a:p>
            <a:r>
              <a:rPr lang="fr-CH" altLang="de-DE" sz="2800" b="1" dirty="0">
                <a:latin typeface="ITC Officina Sans Book" panose="020B0500000000000000" pitchFamily="34" charset="0"/>
                <a:cs typeface="Times New Roman" panose="02020603050405020304" pitchFamily="18" charset="0"/>
              </a:rPr>
              <a:t>	Objectifs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755650" y="1628775"/>
            <a:ext cx="80645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nSpc>
                <a:spcPct val="90000"/>
              </a:lnSpc>
              <a:spcAft>
                <a:spcPts val="600"/>
              </a:spcAft>
              <a:buNone/>
            </a:pPr>
            <a:r>
              <a:rPr lang="fr-FR" altLang="de-DE" sz="2000" b="1" dirty="0">
                <a:solidFill>
                  <a:srgbClr val="57A81C"/>
                </a:solidFill>
                <a:latin typeface="ITC Officina Sans Book" panose="020B0500000000000000" pitchFamily="34" charset="0"/>
              </a:rPr>
              <a:t>Objectifs pour le jour 5 :</a:t>
            </a:r>
          </a:p>
          <a:p>
            <a:pPr marL="0" indent="0">
              <a:lnSpc>
                <a:spcPct val="90000"/>
              </a:lnSpc>
              <a:spcAft>
                <a:spcPts val="600"/>
              </a:spcAft>
              <a:buSzPct val="55000"/>
              <a:buNone/>
            </a:pPr>
            <a:endParaRPr lang="fr-FR" altLang="de-DE" sz="2000" b="1" dirty="0">
              <a:solidFill>
                <a:srgbClr val="FF0000"/>
              </a:solidFill>
              <a:latin typeface="ITC Officina Sans Book" panose="020B0500000000000000" pitchFamily="34" charset="0"/>
            </a:endParaRPr>
          </a:p>
          <a:p>
            <a:pPr>
              <a:lnSpc>
                <a:spcPct val="90000"/>
              </a:lnSpc>
              <a:spcAft>
                <a:spcPts val="600"/>
              </a:spcAft>
            </a:pPr>
            <a:r>
              <a:rPr lang="fr-FR" altLang="de-DE" sz="2000" dirty="0">
                <a:solidFill>
                  <a:srgbClr val="57A81C"/>
                </a:solidFill>
                <a:latin typeface="ITC Officina Sans Book" panose="020B0500000000000000" pitchFamily="34" charset="0"/>
              </a:rPr>
              <a:t>Aider la paroisse à effectuer un audit interne</a:t>
            </a:r>
          </a:p>
          <a:p>
            <a:pPr>
              <a:lnSpc>
                <a:spcPct val="90000"/>
              </a:lnSpc>
              <a:spcAft>
                <a:spcPts val="600"/>
              </a:spcAft>
            </a:pPr>
            <a:endParaRPr lang="fr-FR" altLang="de-DE" sz="2000" dirty="0">
              <a:solidFill>
                <a:srgbClr val="57A81C"/>
              </a:solidFill>
              <a:latin typeface="ITC Officina Sans Book" panose="020B0500000000000000" pitchFamily="34" charset="0"/>
            </a:endParaRPr>
          </a:p>
          <a:p>
            <a:pPr>
              <a:lnSpc>
                <a:spcPct val="90000"/>
              </a:lnSpc>
              <a:spcAft>
                <a:spcPts val="600"/>
              </a:spcAft>
            </a:pPr>
            <a:r>
              <a:rPr lang="fr-FR" altLang="de-DE" sz="2000" dirty="0">
                <a:solidFill>
                  <a:srgbClr val="57A81C"/>
                </a:solidFill>
                <a:latin typeface="ITC Officina Sans Book" panose="020B0500000000000000" pitchFamily="34" charset="0"/>
              </a:rPr>
              <a:t>Aider la paroisse à réussir la démarche de certification Coq vert</a:t>
            </a:r>
            <a:endParaRPr lang="fr-FR" sz="2000" dirty="0">
              <a:solidFill>
                <a:srgbClr val="57A81C"/>
              </a:solidFill>
              <a:latin typeface="ITC Officina Sans Book" panose="020B0500000000000000" pitchFamily="34" charset="0"/>
            </a:endParaRPr>
          </a:p>
          <a:p>
            <a:pPr marL="0" lvl="0" indent="0">
              <a:buNone/>
            </a:pPr>
            <a:endParaRPr lang="fr-CH" sz="2000" dirty="0">
              <a:solidFill>
                <a:srgbClr val="57A81C"/>
              </a:solidFill>
              <a:latin typeface="ITC Officina Sans Book" panose="020B0500000000000000" pitchFamily="34" charset="0"/>
            </a:endParaRPr>
          </a:p>
        </p:txBody>
      </p:sp>
    </p:spTree>
    <p:extLst>
      <p:ext uri="{BB962C8B-B14F-4D97-AF65-F5344CB8AC3E}">
        <p14:creationId xmlns:p14="http://schemas.microsoft.com/office/powerpoint/2010/main" val="88572846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Abgerundetes Rechteck 2">
            <a:extLst>
              <a:ext uri="{FF2B5EF4-FFF2-40B4-BE49-F238E27FC236}">
                <a16:creationId xmlns:a16="http://schemas.microsoft.com/office/drawing/2014/main" id="{71265FCE-27A0-467D-8B87-45C95B489340}"/>
              </a:ext>
            </a:extLst>
          </p:cNvPr>
          <p:cNvSpPr>
            <a:spLocks noChangeArrowheads="1"/>
          </p:cNvSpPr>
          <p:nvPr/>
        </p:nvSpPr>
        <p:spPr bwMode="auto">
          <a:xfrm>
            <a:off x="937152" y="1644841"/>
            <a:ext cx="3840480" cy="3498768"/>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714"/>
          </a:p>
        </p:txBody>
      </p:sp>
      <p:sp>
        <p:nvSpPr>
          <p:cNvPr id="158724" name="Abgerundetes Rechteck 8">
            <a:extLst>
              <a:ext uri="{FF2B5EF4-FFF2-40B4-BE49-F238E27FC236}">
                <a16:creationId xmlns:a16="http://schemas.microsoft.com/office/drawing/2014/main" id="{8BAB11F7-C7B6-40FF-8201-2806B71B33D5}"/>
              </a:ext>
            </a:extLst>
          </p:cNvPr>
          <p:cNvSpPr>
            <a:spLocks noChangeArrowheads="1"/>
          </p:cNvSpPr>
          <p:nvPr/>
        </p:nvSpPr>
        <p:spPr bwMode="auto">
          <a:xfrm>
            <a:off x="919009" y="3460752"/>
            <a:ext cx="1569456" cy="1894536"/>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714"/>
          </a:p>
        </p:txBody>
      </p:sp>
      <p:pic>
        <p:nvPicPr>
          <p:cNvPr id="8" name="Picture 3" descr="D:\Eigene Dateien\Daten oeku\Grüner Güggel\Grüner Güggel St. Josef Köniz\Fotos vom 31. März 2016, unsortiert\IMG_3865.JPG">
            <a:extLst>
              <a:ext uri="{FF2B5EF4-FFF2-40B4-BE49-F238E27FC236}">
                <a16:creationId xmlns:a16="http://schemas.microsoft.com/office/drawing/2014/main" id="{43F61B51-E551-432B-8360-D7351E4E9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56" y="241755"/>
            <a:ext cx="8636322" cy="61685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C6A3A409-428D-A04E-700C-BCFB4B87E39C}"/>
              </a:ext>
            </a:extLst>
          </p:cNvPr>
          <p:cNvSpPr txBox="1"/>
          <p:nvPr/>
        </p:nvSpPr>
        <p:spPr>
          <a:xfrm>
            <a:off x="7395029" y="5043714"/>
            <a:ext cx="1342571" cy="923330"/>
          </a:xfrm>
          <a:prstGeom prst="rect">
            <a:avLst/>
          </a:prstGeom>
          <a:noFill/>
        </p:spPr>
        <p:txBody>
          <a:bodyPr wrap="square" rtlCol="0">
            <a:spAutoFit/>
          </a:bodyPr>
          <a:lstStyle/>
          <a:p>
            <a:r>
              <a:rPr lang="fr-CH" dirty="0">
                <a:solidFill>
                  <a:schemeClr val="bg1"/>
                </a:solidFill>
              </a:rPr>
              <a:t>Le réviseur Dietmar </a:t>
            </a:r>
            <a:r>
              <a:rPr lang="fr-CH" dirty="0" err="1">
                <a:solidFill>
                  <a:schemeClr val="bg1"/>
                </a:solidFill>
              </a:rPr>
              <a:t>Cords</a:t>
            </a:r>
            <a:endParaRPr lang="fr-CH" dirty="0">
              <a:solidFill>
                <a:schemeClr val="bg1"/>
              </a:solidFill>
            </a:endParaRPr>
          </a:p>
        </p:txBody>
      </p:sp>
    </p:spTree>
    <p:extLst>
      <p:ext uri="{BB962C8B-B14F-4D97-AF65-F5344CB8AC3E}">
        <p14:creationId xmlns:p14="http://schemas.microsoft.com/office/powerpoint/2010/main" val="3569018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Abgerundetes Rechteck 2">
            <a:extLst>
              <a:ext uri="{FF2B5EF4-FFF2-40B4-BE49-F238E27FC236}">
                <a16:creationId xmlns:a16="http://schemas.microsoft.com/office/drawing/2014/main" id="{71265FCE-27A0-467D-8B87-45C95B489340}"/>
              </a:ext>
            </a:extLst>
          </p:cNvPr>
          <p:cNvSpPr>
            <a:spLocks noChangeArrowheads="1"/>
          </p:cNvSpPr>
          <p:nvPr/>
        </p:nvSpPr>
        <p:spPr bwMode="auto">
          <a:xfrm>
            <a:off x="937152" y="1644841"/>
            <a:ext cx="3840480" cy="3498768"/>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714"/>
          </a:p>
        </p:txBody>
      </p:sp>
      <p:sp>
        <p:nvSpPr>
          <p:cNvPr id="158724" name="Abgerundetes Rechteck 8">
            <a:extLst>
              <a:ext uri="{FF2B5EF4-FFF2-40B4-BE49-F238E27FC236}">
                <a16:creationId xmlns:a16="http://schemas.microsoft.com/office/drawing/2014/main" id="{8BAB11F7-C7B6-40FF-8201-2806B71B33D5}"/>
              </a:ext>
            </a:extLst>
          </p:cNvPr>
          <p:cNvSpPr>
            <a:spLocks noChangeArrowheads="1"/>
          </p:cNvSpPr>
          <p:nvPr/>
        </p:nvSpPr>
        <p:spPr bwMode="auto">
          <a:xfrm>
            <a:off x="919009" y="3460752"/>
            <a:ext cx="1569456" cy="1894536"/>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714"/>
          </a:p>
        </p:txBody>
      </p:sp>
      <p:pic>
        <p:nvPicPr>
          <p:cNvPr id="10" name="Picture 2" descr="D:\Eigene Dateien\Daten oeku\Grüner Güggel\Grüner Güggel St. Josef Köniz\Fotos vom 31. März 2016, unsortiert\IMG_3897.JPG">
            <a:extLst>
              <a:ext uri="{FF2B5EF4-FFF2-40B4-BE49-F238E27FC236}">
                <a16:creationId xmlns:a16="http://schemas.microsoft.com/office/drawing/2014/main" id="{672AF5E3-11E2-4A2B-A59C-2DA8FBEFE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8" y="241755"/>
            <a:ext cx="8981688" cy="641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95140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944A44AE-5750-4B9E-B1B6-F14EC1973CDA}" type="slidenum">
              <a:rPr lang="de-DE" smtClean="0"/>
              <a:pPr>
                <a:defRPr/>
              </a:pPr>
              <a:t>42</a:t>
            </a:fld>
            <a:endParaRPr lang="de-DE" dirty="0"/>
          </a:p>
        </p:txBody>
      </p:sp>
      <p:pic>
        <p:nvPicPr>
          <p:cNvPr id="4" name="Grafik 3">
            <a:extLst>
              <a:ext uri="{FF2B5EF4-FFF2-40B4-BE49-F238E27FC236}">
                <a16:creationId xmlns:a16="http://schemas.microsoft.com/office/drawing/2014/main" id="{06F63076-DDA1-4A7A-AE83-4123E686184F}"/>
              </a:ext>
            </a:extLst>
          </p:cNvPr>
          <p:cNvPicPr>
            <a:picLocks noChangeAspect="1"/>
          </p:cNvPicPr>
          <p:nvPr/>
        </p:nvPicPr>
        <p:blipFill>
          <a:blip r:embed="rId3"/>
          <a:stretch>
            <a:fillRect/>
          </a:stretch>
        </p:blipFill>
        <p:spPr>
          <a:xfrm>
            <a:off x="53746" y="781050"/>
            <a:ext cx="8997418" cy="6010275"/>
          </a:xfrm>
          <a:prstGeom prst="rect">
            <a:avLst/>
          </a:prstGeom>
        </p:spPr>
      </p:pic>
    </p:spTree>
    <p:extLst>
      <p:ext uri="{BB962C8B-B14F-4D97-AF65-F5344CB8AC3E}">
        <p14:creationId xmlns:p14="http://schemas.microsoft.com/office/powerpoint/2010/main" val="26024768"/>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944A44AE-5750-4B9E-B1B6-F14EC1973CDA}" type="slidenum">
              <a:rPr lang="de-DE" smtClean="0"/>
              <a:pPr>
                <a:defRPr/>
              </a:pPr>
              <a:t>43</a:t>
            </a:fld>
            <a:endParaRPr lang="de-DE" dirty="0"/>
          </a:p>
        </p:txBody>
      </p:sp>
      <p:pic>
        <p:nvPicPr>
          <p:cNvPr id="8" name="Grafik 7">
            <a:extLst>
              <a:ext uri="{FF2B5EF4-FFF2-40B4-BE49-F238E27FC236}">
                <a16:creationId xmlns:a16="http://schemas.microsoft.com/office/drawing/2014/main" id="{A0AD054B-1B0F-45DB-9141-1150F7BF062C}"/>
              </a:ext>
            </a:extLst>
          </p:cNvPr>
          <p:cNvPicPr>
            <a:picLocks noChangeAspect="1"/>
          </p:cNvPicPr>
          <p:nvPr/>
        </p:nvPicPr>
        <p:blipFill>
          <a:blip r:embed="rId3"/>
          <a:stretch>
            <a:fillRect/>
          </a:stretch>
        </p:blipFill>
        <p:spPr>
          <a:xfrm>
            <a:off x="85725" y="177362"/>
            <a:ext cx="8989205" cy="6594913"/>
          </a:xfrm>
          <a:prstGeom prst="rect">
            <a:avLst/>
          </a:prstGeom>
        </p:spPr>
      </p:pic>
    </p:spTree>
    <p:extLst>
      <p:ext uri="{BB962C8B-B14F-4D97-AF65-F5344CB8AC3E}">
        <p14:creationId xmlns:p14="http://schemas.microsoft.com/office/powerpoint/2010/main" val="2706172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944A44AE-5750-4B9E-B1B6-F14EC1973CDA}" type="slidenum">
              <a:rPr lang="de-DE" smtClean="0"/>
              <a:pPr>
                <a:defRPr/>
              </a:pPr>
              <a:t>44</a:t>
            </a:fld>
            <a:endParaRPr lang="de-DE" dirty="0"/>
          </a:p>
        </p:txBody>
      </p:sp>
      <p:pic>
        <p:nvPicPr>
          <p:cNvPr id="10" name="Grafik 9">
            <a:extLst>
              <a:ext uri="{FF2B5EF4-FFF2-40B4-BE49-F238E27FC236}">
                <a16:creationId xmlns:a16="http://schemas.microsoft.com/office/drawing/2014/main" id="{6DF2D6AF-6A3B-4BF2-AB55-792D42D09346}"/>
              </a:ext>
            </a:extLst>
          </p:cNvPr>
          <p:cNvPicPr>
            <a:picLocks noChangeAspect="1"/>
          </p:cNvPicPr>
          <p:nvPr/>
        </p:nvPicPr>
        <p:blipFill>
          <a:blip r:embed="rId3"/>
          <a:stretch>
            <a:fillRect/>
          </a:stretch>
        </p:blipFill>
        <p:spPr>
          <a:xfrm>
            <a:off x="82262" y="600076"/>
            <a:ext cx="8995620" cy="5991224"/>
          </a:xfrm>
          <a:prstGeom prst="rect">
            <a:avLst/>
          </a:prstGeom>
        </p:spPr>
      </p:pic>
    </p:spTree>
    <p:extLst>
      <p:ext uri="{BB962C8B-B14F-4D97-AF65-F5344CB8AC3E}">
        <p14:creationId xmlns:p14="http://schemas.microsoft.com/office/powerpoint/2010/main" val="17803368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Abgerundetes Rechteck 2">
            <a:extLst>
              <a:ext uri="{FF2B5EF4-FFF2-40B4-BE49-F238E27FC236}">
                <a16:creationId xmlns:a16="http://schemas.microsoft.com/office/drawing/2014/main" id="{71265FCE-27A0-467D-8B87-45C95B489340}"/>
              </a:ext>
            </a:extLst>
          </p:cNvPr>
          <p:cNvSpPr>
            <a:spLocks noChangeArrowheads="1"/>
          </p:cNvSpPr>
          <p:nvPr/>
        </p:nvSpPr>
        <p:spPr bwMode="auto">
          <a:xfrm>
            <a:off x="937152" y="1644841"/>
            <a:ext cx="3840480" cy="3498768"/>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714"/>
          </a:p>
        </p:txBody>
      </p:sp>
      <p:sp>
        <p:nvSpPr>
          <p:cNvPr id="158724" name="Abgerundetes Rechteck 8">
            <a:extLst>
              <a:ext uri="{FF2B5EF4-FFF2-40B4-BE49-F238E27FC236}">
                <a16:creationId xmlns:a16="http://schemas.microsoft.com/office/drawing/2014/main" id="{8BAB11F7-C7B6-40FF-8201-2806B71B33D5}"/>
              </a:ext>
            </a:extLst>
          </p:cNvPr>
          <p:cNvSpPr>
            <a:spLocks noChangeArrowheads="1"/>
          </p:cNvSpPr>
          <p:nvPr/>
        </p:nvSpPr>
        <p:spPr bwMode="auto">
          <a:xfrm>
            <a:off x="919009" y="3460752"/>
            <a:ext cx="1569456" cy="1894536"/>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714"/>
          </a:p>
        </p:txBody>
      </p:sp>
      <p:pic>
        <p:nvPicPr>
          <p:cNvPr id="11" name="Picture 2" descr="D:\Eigene Dateien\Daten oeku\Grüner Güggel\Grüner Güggel St. Josef Köniz\Fotos vom 31. März 2016, unsortiert\IMG_3906.JPG">
            <a:extLst>
              <a:ext uri="{FF2B5EF4-FFF2-40B4-BE49-F238E27FC236}">
                <a16:creationId xmlns:a16="http://schemas.microsoft.com/office/drawing/2014/main" id="{8C135D6E-58A7-41B6-A130-B50FF1B3D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03" y="193490"/>
            <a:ext cx="8820794" cy="637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4486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certification: une fête à célébrer!</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34163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tabLst>
                <a:tab pos="1057275" algn="l"/>
              </a:tabLst>
            </a:pPr>
            <a:r>
              <a:rPr lang="fr-CH" dirty="0"/>
              <a:t>Pour l’agence de certification œco Églises pour l'environnement, il s’agit d’un acte administratif: œco reçoit des documents de la paroisses (le rapport environnemental avec la déclaration de validation du réviseur et le rapport d’audit) et met la paroisses dans le registre officiel international </a:t>
            </a:r>
            <a:r>
              <a:rPr lang="fr-CH" dirty="0">
                <a:solidFill>
                  <a:schemeClr val="accent3">
                    <a:lumMod val="75000"/>
                  </a:schemeClr>
                </a:solidFill>
              </a:rPr>
              <a:t>KirUm</a:t>
            </a:r>
            <a:r>
              <a:rPr lang="fr-CH" dirty="0"/>
              <a:t> des paroisses et communautés labelisées Coq vert. Pour la paroisse qui a reçu le label, la certification est une FÊTE !!!</a:t>
            </a:r>
          </a:p>
          <a:p>
            <a:pPr algn="l">
              <a:tabLst>
                <a:tab pos="1057275" algn="l"/>
              </a:tabLst>
            </a:pPr>
            <a:endParaRPr lang="fr-CH"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46</a:t>
            </a:fld>
            <a:endParaRPr lang="de-DE"/>
          </a:p>
        </p:txBody>
      </p:sp>
      <p:pic>
        <p:nvPicPr>
          <p:cNvPr id="4" name="Image 3" descr="Une image contenant personne, bougie, groupe, gens&#10;&#10;Description générée automatiquement">
            <a:extLst>
              <a:ext uri="{FF2B5EF4-FFF2-40B4-BE49-F238E27FC236}">
                <a16:creationId xmlns:a16="http://schemas.microsoft.com/office/drawing/2014/main" id="{8C498CE6-1791-55AF-05AF-E3549C316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1" y="4034136"/>
            <a:ext cx="3691431" cy="2768573"/>
          </a:xfrm>
          <a:prstGeom prst="rect">
            <a:avLst/>
          </a:prstGeom>
        </p:spPr>
      </p:pic>
    </p:spTree>
    <p:extLst>
      <p:ext uri="{BB962C8B-B14F-4D97-AF65-F5344CB8AC3E}">
        <p14:creationId xmlns:p14="http://schemas.microsoft.com/office/powerpoint/2010/main" val="392751285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La certification: une fête à célébrer!</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452431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algn="l">
              <a:buFont typeface="Arial" panose="020B0604020202020204" pitchFamily="34" charset="0"/>
              <a:buChar char="•"/>
              <a:tabLst>
                <a:tab pos="1057275" algn="l"/>
              </a:tabLst>
            </a:pPr>
            <a:r>
              <a:rPr lang="fr-FR" dirty="0"/>
              <a:t>L’obtention du certificat se fait idéalement dans le cadre d'une </a:t>
            </a:r>
            <a:r>
              <a:rPr lang="fr-FR" b="1" dirty="0">
                <a:solidFill>
                  <a:schemeClr val="accent3">
                    <a:lumMod val="75000"/>
                  </a:schemeClr>
                </a:solidFill>
              </a:rPr>
              <a:t>célébration liturgique</a:t>
            </a:r>
            <a:r>
              <a:rPr lang="fr-FR" dirty="0"/>
              <a:t>, une messe  ou un culte pour la Création. </a:t>
            </a:r>
          </a:p>
          <a:p>
            <a:pPr marL="342900" indent="-342900" algn="l">
              <a:buFont typeface="Arial" panose="020B0604020202020204" pitchFamily="34" charset="0"/>
              <a:buChar char="•"/>
              <a:tabLst>
                <a:tab pos="1057275" algn="l"/>
              </a:tabLst>
            </a:pPr>
            <a:r>
              <a:rPr lang="fr-FR" dirty="0"/>
              <a:t>Il est important </a:t>
            </a:r>
            <a:r>
              <a:rPr lang="fr-FR" b="1" dirty="0">
                <a:solidFill>
                  <a:schemeClr val="accent3">
                    <a:lumMod val="75000"/>
                  </a:schemeClr>
                </a:solidFill>
              </a:rPr>
              <a:t>d’inviter tous les membres de la paroisse, les partenaires externes </a:t>
            </a:r>
            <a:r>
              <a:rPr lang="fr-FR" dirty="0"/>
              <a:t>(des invités d'honneur par exemple) et </a:t>
            </a:r>
            <a:r>
              <a:rPr lang="fr-FR" b="1" dirty="0">
                <a:solidFill>
                  <a:schemeClr val="accent3">
                    <a:lumMod val="75000"/>
                  </a:schemeClr>
                </a:solidFill>
              </a:rPr>
              <a:t>la presse </a:t>
            </a:r>
            <a:r>
              <a:rPr lang="fr-FR" dirty="0"/>
              <a:t>pour la cérémonie de certification. </a:t>
            </a:r>
          </a:p>
          <a:p>
            <a:pPr marL="342900" indent="-342900" algn="l">
              <a:buFont typeface="Arial" panose="020B0604020202020204" pitchFamily="34" charset="0"/>
              <a:buChar char="•"/>
              <a:tabLst>
                <a:tab pos="1057275" algn="l"/>
              </a:tabLst>
            </a:pPr>
            <a:r>
              <a:rPr lang="fr-CH" dirty="0"/>
              <a:t>œco Églises pour l'environnement</a:t>
            </a:r>
            <a:r>
              <a:rPr lang="fr-FR" dirty="0"/>
              <a:t> remet le certificat « Coq vert » valable durant quatre ans.</a:t>
            </a:r>
          </a:p>
          <a:p>
            <a:pPr marL="342900" indent="-342900" algn="l">
              <a:buFont typeface="Arial" panose="020B0604020202020204" pitchFamily="34" charset="0"/>
              <a:buChar char="•"/>
              <a:tabLst>
                <a:tab pos="1057275" algn="l"/>
              </a:tabLst>
            </a:pPr>
            <a:r>
              <a:rPr lang="fr-CH" dirty="0"/>
              <a:t>œco Églises pour l'environnement</a:t>
            </a:r>
            <a:r>
              <a:rPr lang="fr-FR" dirty="0"/>
              <a:t> envoie les plaquettes en laiton gravées Coq vert à la paroisse si elles ont été commandées.</a:t>
            </a:r>
            <a:endParaRPr lang="fr-CH"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47</a:t>
            </a:fld>
            <a:endParaRPr lang="de-DE"/>
          </a:p>
        </p:txBody>
      </p:sp>
    </p:spTree>
    <p:extLst>
      <p:ext uri="{BB962C8B-B14F-4D97-AF65-F5344CB8AC3E}">
        <p14:creationId xmlns:p14="http://schemas.microsoft.com/office/powerpoint/2010/main" val="246971990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88802" y="130988"/>
            <a:ext cx="1843198" cy="1552669"/>
          </a:xfrm>
        </p:spPr>
        <p:txBody>
          <a:bodyPr>
            <a:normAutofit/>
          </a:bodyPr>
          <a:lstStyle/>
          <a:p>
            <a:pPr algn="ctr" eaLnBrk="1" hangingPunct="1">
              <a:defRPr/>
            </a:pPr>
            <a:r>
              <a:rPr lang="fr-CH" sz="1600" dirty="0"/>
              <a:t>Exemple de certificat Coq vert pour une paroisse</a:t>
            </a:r>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48</a:t>
            </a:fld>
            <a:endParaRPr lang="de-DE"/>
          </a:p>
        </p:txBody>
      </p:sp>
      <p:pic>
        <p:nvPicPr>
          <p:cNvPr id="5" name="Grafik 9">
            <a:extLst>
              <a:ext uri="{FF2B5EF4-FFF2-40B4-BE49-F238E27FC236}">
                <a16:creationId xmlns:a16="http://schemas.microsoft.com/office/drawing/2014/main" id="{997E9023-A93F-AA6F-E9DD-D7271D9C00B5}"/>
              </a:ext>
            </a:extLst>
          </p:cNvPr>
          <p:cNvPicPr>
            <a:picLocks noChangeAspect="1"/>
          </p:cNvPicPr>
          <p:nvPr/>
        </p:nvPicPr>
        <p:blipFill>
          <a:blip r:embed="rId3"/>
          <a:stretch>
            <a:fillRect/>
          </a:stretch>
        </p:blipFill>
        <p:spPr>
          <a:xfrm>
            <a:off x="2351314" y="-21290"/>
            <a:ext cx="4957134" cy="6879290"/>
          </a:xfrm>
          <a:prstGeom prst="rect">
            <a:avLst/>
          </a:prstGeom>
          <a:solidFill>
            <a:schemeClr val="bg1">
              <a:lumMod val="85000"/>
              <a:alpha val="37000"/>
            </a:schemeClr>
          </a:solidFill>
        </p:spPr>
      </p:pic>
    </p:spTree>
    <p:extLst>
      <p:ext uri="{BB962C8B-B14F-4D97-AF65-F5344CB8AC3E}">
        <p14:creationId xmlns:p14="http://schemas.microsoft.com/office/powerpoint/2010/main" val="12308062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49</a:t>
            </a:fld>
            <a:endParaRPr lang="de-DE"/>
          </a:p>
        </p:txBody>
      </p:sp>
      <p:pic>
        <p:nvPicPr>
          <p:cNvPr id="3" name="Grafik 11">
            <a:extLst>
              <a:ext uri="{FF2B5EF4-FFF2-40B4-BE49-F238E27FC236}">
                <a16:creationId xmlns:a16="http://schemas.microsoft.com/office/drawing/2014/main" id="{A36BCC11-E65A-091B-9E25-75B804F1933C}"/>
              </a:ext>
            </a:extLst>
          </p:cNvPr>
          <p:cNvPicPr>
            <a:picLocks noChangeAspect="1"/>
          </p:cNvPicPr>
          <p:nvPr/>
        </p:nvPicPr>
        <p:blipFill>
          <a:blip r:embed="rId3"/>
          <a:stretch>
            <a:fillRect/>
          </a:stretch>
        </p:blipFill>
        <p:spPr>
          <a:xfrm>
            <a:off x="846667" y="1016000"/>
            <a:ext cx="7606874" cy="5069720"/>
          </a:xfrm>
          <a:prstGeom prst="rect">
            <a:avLst/>
          </a:prstGeom>
        </p:spPr>
      </p:pic>
      <p:sp>
        <p:nvSpPr>
          <p:cNvPr id="4" name="Rectangle 2">
            <a:extLst>
              <a:ext uri="{FF2B5EF4-FFF2-40B4-BE49-F238E27FC236}">
                <a16:creationId xmlns:a16="http://schemas.microsoft.com/office/drawing/2014/main" id="{AB60A97F-6226-F0EC-F3BA-1D51888EE9AA}"/>
              </a:ext>
            </a:extLst>
          </p:cNvPr>
          <p:cNvSpPr txBox="1">
            <a:spLocks noChangeArrowheads="1"/>
          </p:cNvSpPr>
          <p:nvPr/>
        </p:nvSpPr>
        <p:spPr bwMode="auto">
          <a:xfrm>
            <a:off x="704851" y="189347"/>
            <a:ext cx="8034337" cy="631013"/>
          </a:xfrm>
          <a:prstGeom prst="rect">
            <a:avLst/>
          </a:prstGeom>
          <a:noFill/>
          <a:ln w="9525">
            <a:noFill/>
            <a:miter lim="800000"/>
            <a:headEnd/>
            <a:tailEnd/>
          </a:ln>
        </p:spPr>
        <p:txBody>
          <a:bodyPr vert="horz" wrap="square" lIns="144000" tIns="0" rIns="576000" bIns="0" numCol="1" anchor="t" anchorCtr="0" compatLnSpc="1">
            <a:prstTxWarp prst="textNoShape">
              <a:avLst/>
            </a:prstTxWarp>
            <a:normAutofit/>
          </a:bodyPr>
          <a:lstStyle>
            <a:lvl1pPr algn="l" defTabSz="457200" rtl="0" eaLnBrk="0" fontAlgn="base" hangingPunct="0">
              <a:spcBef>
                <a:spcPct val="0"/>
              </a:spcBef>
              <a:spcAft>
                <a:spcPct val="0"/>
              </a:spcAft>
              <a:defRPr lang="de-CH" sz="2800" kern="1200" cap="none" spc="100" dirty="0">
                <a:solidFill>
                  <a:schemeClr val="accent3">
                    <a:lumMod val="75000"/>
                  </a:schemeClr>
                </a:solidFill>
                <a:latin typeface="Arial" charset="-52"/>
                <a:ea typeface="ヒラギノ角ゴ Pro W3" charset="0"/>
                <a:cs typeface="Geneva" charset="0"/>
              </a:defRPr>
            </a:lvl1pPr>
            <a:lvl2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2pPr>
            <a:lvl3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3pPr>
            <a:lvl4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4pPr>
            <a:lvl5pPr algn="l" defTabSz="457200" rtl="0" eaLnBrk="0" fontAlgn="base" hangingPunct="0">
              <a:spcBef>
                <a:spcPct val="0"/>
              </a:spcBef>
              <a:spcAft>
                <a:spcPct val="0"/>
              </a:spcAft>
              <a:defRPr sz="2400">
                <a:solidFill>
                  <a:srgbClr val="8C8E8E"/>
                </a:solidFill>
                <a:latin typeface="Arial" charset="-52"/>
                <a:ea typeface="ヒラギノ角ゴ Pro W3" charset="0"/>
                <a:cs typeface="Geneva" charset="0"/>
              </a:defRPr>
            </a:lvl5pPr>
            <a:lvl6pPr marL="457200" algn="ctr" defTabSz="457200" rtl="0" fontAlgn="base">
              <a:spcBef>
                <a:spcPct val="0"/>
              </a:spcBef>
              <a:spcAft>
                <a:spcPct val="0"/>
              </a:spcAft>
              <a:defRPr sz="4400">
                <a:solidFill>
                  <a:schemeClr val="tx1"/>
                </a:solidFill>
                <a:latin typeface="B Frutiger Bold" pitchFamily="-111" charset="0"/>
                <a:ea typeface="Geneva" pitchFamily="-111" charset="-128"/>
              </a:defRPr>
            </a:lvl6pPr>
            <a:lvl7pPr marL="914400" algn="ctr" defTabSz="457200" rtl="0" fontAlgn="base">
              <a:spcBef>
                <a:spcPct val="0"/>
              </a:spcBef>
              <a:spcAft>
                <a:spcPct val="0"/>
              </a:spcAft>
              <a:defRPr sz="4400">
                <a:solidFill>
                  <a:schemeClr val="tx1"/>
                </a:solidFill>
                <a:latin typeface="B Frutiger Bold" pitchFamily="-111" charset="0"/>
                <a:ea typeface="Geneva" pitchFamily="-111" charset="-128"/>
              </a:defRPr>
            </a:lvl7pPr>
            <a:lvl8pPr marL="1371600" algn="ctr" defTabSz="457200" rtl="0" fontAlgn="base">
              <a:spcBef>
                <a:spcPct val="0"/>
              </a:spcBef>
              <a:spcAft>
                <a:spcPct val="0"/>
              </a:spcAft>
              <a:defRPr sz="4400">
                <a:solidFill>
                  <a:schemeClr val="tx1"/>
                </a:solidFill>
                <a:latin typeface="B Frutiger Bold" pitchFamily="-111" charset="0"/>
                <a:ea typeface="Geneva" pitchFamily="-111" charset="-128"/>
              </a:defRPr>
            </a:lvl8pPr>
            <a:lvl9pPr marL="1828800" algn="ctr" defTabSz="457200" rtl="0" fontAlgn="base">
              <a:spcBef>
                <a:spcPct val="0"/>
              </a:spcBef>
              <a:spcAft>
                <a:spcPct val="0"/>
              </a:spcAft>
              <a:defRPr sz="4400">
                <a:solidFill>
                  <a:schemeClr val="tx1"/>
                </a:solidFill>
                <a:latin typeface="B Frutiger Bold" pitchFamily="-111" charset="0"/>
                <a:ea typeface="Geneva" pitchFamily="-111" charset="-128"/>
              </a:defRPr>
            </a:lvl9pPr>
          </a:lstStyle>
          <a:p>
            <a:pPr algn="ctr" eaLnBrk="1" hangingPunct="1">
              <a:defRPr/>
            </a:pPr>
            <a:r>
              <a:rPr lang="fr-CH" sz="3200" spc="75" dirty="0">
                <a:solidFill>
                  <a:srgbClr val="77933C"/>
                </a:solidFill>
              </a:rPr>
              <a:t>Exemple de plaquette en laiton</a:t>
            </a:r>
            <a:endParaRPr lang="fr-CH" sz="3600" dirty="0"/>
          </a:p>
        </p:txBody>
      </p:sp>
    </p:spTree>
    <p:extLst>
      <p:ext uri="{BB962C8B-B14F-4D97-AF65-F5344CB8AC3E}">
        <p14:creationId xmlns:p14="http://schemas.microsoft.com/office/powerpoint/2010/main" val="1557305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96EC3A-B847-F648-9A5B-12ED51636547}"/>
              </a:ext>
            </a:extLst>
          </p:cNvPr>
          <p:cNvSpPr txBox="1"/>
          <p:nvPr/>
        </p:nvSpPr>
        <p:spPr>
          <a:xfrm>
            <a:off x="971600" y="1898536"/>
            <a:ext cx="7560840" cy="2862322"/>
          </a:xfrm>
          <a:prstGeom prst="rect">
            <a:avLst/>
          </a:prstGeom>
          <a:noFill/>
        </p:spPr>
        <p:txBody>
          <a:bodyPr wrap="square">
            <a:spAutoFit/>
          </a:bodyPr>
          <a:lstStyle/>
          <a:p>
            <a:pPr marL="342900" indent="-342900" algn="l">
              <a:buFont typeface="+mj-lt"/>
              <a:buAutoNum type="alphaUcPeriod"/>
            </a:pPr>
            <a:r>
              <a:rPr lang="fr-CH" dirty="0">
                <a:latin typeface="Malgun Gothic" charset="0"/>
                <a:ea typeface="Malgun Gothic" charset="0"/>
                <a:cs typeface="Malgun Gothic" charset="0"/>
              </a:rPr>
              <a:t>Respect : confidentialité, ponctualité, contraintes de temps et du matériel. Merci d’éteindre le téléphone portable pour permettre une concentration et une participation optimale.</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lgn="l">
              <a:buFont typeface="+mj-lt"/>
              <a:buAutoNum type="alphaUcPeriod"/>
            </a:pPr>
            <a:r>
              <a:rPr lang="fr-CH" dirty="0">
                <a:latin typeface="Malgun Gothic" charset="0"/>
                <a:ea typeface="Malgun Gothic" charset="0"/>
                <a:cs typeface="Malgun Gothic" charset="0"/>
              </a:rPr>
              <a:t>Bienveillance : Accepter les contributions des autres, favoriser leur bien-être et se traiter soi-même avec douceur.</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lgn="l">
              <a:buFont typeface="+mj-lt"/>
              <a:buAutoNum type="alphaUcPeriod"/>
            </a:pPr>
            <a:r>
              <a:rPr lang="fr-CH" dirty="0">
                <a:latin typeface="Malgun Gothic" charset="0"/>
                <a:ea typeface="Malgun Gothic" charset="0"/>
                <a:cs typeface="Malgun Gothic" charset="0"/>
              </a:rPr>
              <a:t>Souveraineté (responsabilité, possibilité de dire stop)</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lgn="l">
              <a:buFont typeface="+mj-lt"/>
              <a:buAutoNum type="alphaUcPeriod"/>
            </a:pPr>
            <a:r>
              <a:rPr lang="fr-CH" dirty="0">
                <a:latin typeface="Malgun Gothic" charset="0"/>
                <a:ea typeface="Malgun Gothic" charset="0"/>
                <a:cs typeface="Malgun Gothic" charset="0"/>
              </a:rPr>
              <a:t>Convivialité (légèreté, spontanéité, humour)</a:t>
            </a:r>
          </a:p>
        </p:txBody>
      </p:sp>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1066800" y="549275"/>
            <a:ext cx="7748588"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400" kern="0" dirty="0">
                <a:latin typeface="ITC Officina Sans Book" panose="020B0500000000000000" pitchFamily="34" charset="0"/>
                <a:cs typeface="Times New Roman" panose="02020603050405020304" pitchFamily="18" charset="0"/>
              </a:rPr>
              <a:t>		</a:t>
            </a:r>
            <a:r>
              <a:rPr lang="fr-CH" altLang="de-DE" sz="2800" kern="0" dirty="0">
                <a:latin typeface="ITC Officina Sans Book" panose="020B0500000000000000" pitchFamily="34" charset="0"/>
                <a:cs typeface="Times New Roman" panose="02020603050405020304" pitchFamily="18" charset="0"/>
              </a:rPr>
              <a:t>Cadre de sécurité: rappel</a:t>
            </a:r>
          </a:p>
        </p:txBody>
      </p:sp>
    </p:spTree>
    <p:extLst>
      <p:ext uri="{BB962C8B-B14F-4D97-AF65-F5344CB8AC3E}">
        <p14:creationId xmlns:p14="http://schemas.microsoft.com/office/powerpoint/2010/main" val="59558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E5A0700-75F4-4719-95D5-D619C45A79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152" b="33152"/>
          <a:stretch/>
        </p:blipFill>
        <p:spPr>
          <a:xfrm>
            <a:off x="95251" y="643160"/>
            <a:ext cx="8991777" cy="5148039"/>
          </a:xfrm>
          <a:prstGeom prst="rect">
            <a:avLst/>
          </a:prstGeom>
        </p:spPr>
      </p:pic>
    </p:spTree>
    <p:extLst>
      <p:ext uri="{BB962C8B-B14F-4D97-AF65-F5344CB8AC3E}">
        <p14:creationId xmlns:p14="http://schemas.microsoft.com/office/powerpoint/2010/main" val="205388956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F6ADAB7-B8CB-42E7-A6C8-4A2D9E995D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13" t="10200" r="8387" b="6297"/>
          <a:stretch/>
        </p:blipFill>
        <p:spPr>
          <a:xfrm>
            <a:off x="2421" y="438150"/>
            <a:ext cx="9141579" cy="5896989"/>
          </a:xfrm>
          <a:prstGeom prst="rect">
            <a:avLst/>
          </a:prstGeom>
        </p:spPr>
      </p:pic>
    </p:spTree>
    <p:extLst>
      <p:ext uri="{BB962C8B-B14F-4D97-AF65-F5344CB8AC3E}">
        <p14:creationId xmlns:p14="http://schemas.microsoft.com/office/powerpoint/2010/main" val="33737699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Grp="1" noChangeArrowheads="1"/>
          </p:cNvSpPr>
          <p:nvPr>
            <p:ph type="title"/>
          </p:nvPr>
        </p:nvSpPr>
        <p:spPr>
          <a:xfrm>
            <a:off x="4757738" y="211193"/>
            <a:ext cx="4772838" cy="538717"/>
          </a:xfrm>
        </p:spPr>
        <p:txBody>
          <a:bodyPr/>
          <a:lstStyle/>
          <a:p>
            <a:pPr eaLnBrk="1" hangingPunct="1">
              <a:spcBef>
                <a:spcPts val="0"/>
              </a:spcBef>
              <a:spcAft>
                <a:spcPts val="0"/>
              </a:spcAft>
              <a:defRPr/>
            </a:pPr>
            <a:r>
              <a:rPr lang="fr-CH" sz="2400" dirty="0"/>
              <a:t>La certification = une fête !</a:t>
            </a:r>
            <a:endParaRPr lang="fr-CH" sz="2000" dirty="0"/>
          </a:p>
        </p:txBody>
      </p:sp>
      <p:sp>
        <p:nvSpPr>
          <p:cNvPr id="2" name="Foliennummernplatzhalt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5" name="Grafik 4">
            <a:extLst>
              <a:ext uri="{FF2B5EF4-FFF2-40B4-BE49-F238E27FC236}">
                <a16:creationId xmlns:a16="http://schemas.microsoft.com/office/drawing/2014/main" id="{305DC1CF-1308-284E-8EB2-6DC37220731C}"/>
              </a:ext>
            </a:extLst>
          </p:cNvPr>
          <p:cNvPicPr>
            <a:picLocks noChangeAspect="1"/>
          </p:cNvPicPr>
          <p:nvPr/>
        </p:nvPicPr>
        <p:blipFill>
          <a:blip r:embed="rId3"/>
          <a:stretch>
            <a:fillRect/>
          </a:stretch>
        </p:blipFill>
        <p:spPr>
          <a:xfrm>
            <a:off x="334943" y="342900"/>
            <a:ext cx="4422795" cy="3317096"/>
          </a:xfrm>
          <a:prstGeom prst="rect">
            <a:avLst/>
          </a:prstGeom>
        </p:spPr>
      </p:pic>
      <p:pic>
        <p:nvPicPr>
          <p:cNvPr id="4" name="Grafik 3">
            <a:extLst>
              <a:ext uri="{FF2B5EF4-FFF2-40B4-BE49-F238E27FC236}">
                <a16:creationId xmlns:a16="http://schemas.microsoft.com/office/drawing/2014/main" id="{47D96EE1-A5F1-5745-9EE9-2EFD807595F1}"/>
              </a:ext>
            </a:extLst>
          </p:cNvPr>
          <p:cNvPicPr>
            <a:picLocks noChangeAspect="1"/>
          </p:cNvPicPr>
          <p:nvPr/>
        </p:nvPicPr>
        <p:blipFill>
          <a:blip r:embed="rId4"/>
          <a:stretch>
            <a:fillRect/>
          </a:stretch>
        </p:blipFill>
        <p:spPr>
          <a:xfrm>
            <a:off x="5078226" y="779889"/>
            <a:ext cx="3537137" cy="2678290"/>
          </a:xfrm>
          <a:prstGeom prst="rect">
            <a:avLst/>
          </a:prstGeom>
        </p:spPr>
      </p:pic>
      <p:pic>
        <p:nvPicPr>
          <p:cNvPr id="7" name="Grafik 6">
            <a:extLst>
              <a:ext uri="{FF2B5EF4-FFF2-40B4-BE49-F238E27FC236}">
                <a16:creationId xmlns:a16="http://schemas.microsoft.com/office/drawing/2014/main" id="{5C049482-AFD9-C94A-8662-563F5438C1F0}"/>
              </a:ext>
            </a:extLst>
          </p:cNvPr>
          <p:cNvPicPr>
            <a:picLocks noChangeAspect="1"/>
          </p:cNvPicPr>
          <p:nvPr/>
        </p:nvPicPr>
        <p:blipFill>
          <a:blip r:embed="rId5"/>
          <a:stretch>
            <a:fillRect/>
          </a:stretch>
        </p:blipFill>
        <p:spPr>
          <a:xfrm>
            <a:off x="334943" y="4022560"/>
            <a:ext cx="3967411" cy="2644940"/>
          </a:xfrm>
          <a:prstGeom prst="rect">
            <a:avLst/>
          </a:prstGeom>
        </p:spPr>
      </p:pic>
      <p:pic>
        <p:nvPicPr>
          <p:cNvPr id="9" name="Grafik 8">
            <a:extLst>
              <a:ext uri="{FF2B5EF4-FFF2-40B4-BE49-F238E27FC236}">
                <a16:creationId xmlns:a16="http://schemas.microsoft.com/office/drawing/2014/main" id="{2B575C1E-57AB-E44D-8A8D-2DDC63F40DAD}"/>
              </a:ext>
            </a:extLst>
          </p:cNvPr>
          <p:cNvPicPr>
            <a:picLocks noChangeAspect="1"/>
          </p:cNvPicPr>
          <p:nvPr/>
        </p:nvPicPr>
        <p:blipFill>
          <a:blip r:embed="rId6"/>
          <a:stretch>
            <a:fillRect/>
          </a:stretch>
        </p:blipFill>
        <p:spPr>
          <a:xfrm>
            <a:off x="4480843" y="3719953"/>
            <a:ext cx="4421321" cy="2947547"/>
          </a:xfrm>
          <a:prstGeom prst="rect">
            <a:avLst/>
          </a:prstGeom>
        </p:spPr>
      </p:pic>
    </p:spTree>
    <p:extLst>
      <p:ext uri="{BB962C8B-B14F-4D97-AF65-F5344CB8AC3E}">
        <p14:creationId xmlns:p14="http://schemas.microsoft.com/office/powerpoint/2010/main" val="1575041118"/>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D:\Eigene Dateien\Daten oeku\Grüner Güggel\Grüner Güggel St. Josef Köniz\Fotos Zertifizierung 1. Mai, Rafael Bischof\Fotos Zertifizierung 1. Mai von Rafael Bischof\DSC_0397.JPG">
            <a:extLst>
              <a:ext uri="{FF2B5EF4-FFF2-40B4-BE49-F238E27FC236}">
                <a16:creationId xmlns:a16="http://schemas.microsoft.com/office/drawing/2014/main" id="{0AB5396B-034F-4A33-9E5E-DA77ECA7D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3" y="200341"/>
            <a:ext cx="8990157" cy="620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2">
            <a:extLst>
              <a:ext uri="{FF2B5EF4-FFF2-40B4-BE49-F238E27FC236}">
                <a16:creationId xmlns:a16="http://schemas.microsoft.com/office/drawing/2014/main" id="{D7C2C118-5790-4B22-A462-7198367AC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6579"/>
          <a:stretch/>
        </p:blipFill>
        <p:spPr bwMode="auto">
          <a:xfrm>
            <a:off x="191097" y="276226"/>
            <a:ext cx="8761805" cy="5828984"/>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492890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06EA854-1994-67DB-623C-60F4A5DC1A81}"/>
              </a:ext>
            </a:extLst>
          </p:cNvPr>
          <p:cNvSpPr>
            <a:spLocks noGrp="1"/>
          </p:cNvSpPr>
          <p:nvPr>
            <p:ph type="sldNum" sz="quarter" idx="12"/>
          </p:nvPr>
        </p:nvSpPr>
        <p:spPr/>
        <p:txBody>
          <a:bodyPr/>
          <a:lstStyle/>
          <a:p>
            <a:pPr>
              <a:defRPr/>
            </a:pPr>
            <a:fld id="{81D23832-A9E5-43CE-A04B-F04644C5394A}" type="slidenum">
              <a:rPr lang="de-CH" altLang="de-DE" smtClean="0"/>
              <a:pPr>
                <a:defRPr/>
              </a:pPr>
              <a:t>55</a:t>
            </a:fld>
            <a:endParaRPr lang="de-CH" altLang="de-DE"/>
          </a:p>
        </p:txBody>
      </p:sp>
      <p:pic>
        <p:nvPicPr>
          <p:cNvPr id="3" name="Image 2" descr="Une image contenant personne, gens, groupe, famille&#10;&#10;Description générée automatiquement">
            <a:extLst>
              <a:ext uri="{FF2B5EF4-FFF2-40B4-BE49-F238E27FC236}">
                <a16:creationId xmlns:a16="http://schemas.microsoft.com/office/drawing/2014/main" id="{EDB119E2-8D7A-7832-8A1F-0BC139B06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705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2C2A8A2-DA2C-E705-A42F-9FD9C1CECD3C}"/>
              </a:ext>
            </a:extLst>
          </p:cNvPr>
          <p:cNvSpPr>
            <a:spLocks noGrp="1"/>
          </p:cNvSpPr>
          <p:nvPr>
            <p:ph type="sldNum" sz="quarter" idx="12"/>
          </p:nvPr>
        </p:nvSpPr>
        <p:spPr/>
        <p:txBody>
          <a:bodyPr/>
          <a:lstStyle/>
          <a:p>
            <a:pPr>
              <a:defRPr/>
            </a:pPr>
            <a:fld id="{81D23832-A9E5-43CE-A04B-F04644C5394A}" type="slidenum">
              <a:rPr lang="de-CH" altLang="de-DE" smtClean="0"/>
              <a:pPr>
                <a:defRPr/>
              </a:pPr>
              <a:t>56</a:t>
            </a:fld>
            <a:endParaRPr lang="de-CH" altLang="de-DE"/>
          </a:p>
        </p:txBody>
      </p:sp>
      <p:pic>
        <p:nvPicPr>
          <p:cNvPr id="4" name="Image 3" descr="Une image contenant personne, plancher, debout, intérieur&#10;&#10;Description générée automatiquement">
            <a:extLst>
              <a:ext uri="{FF2B5EF4-FFF2-40B4-BE49-F238E27FC236}">
                <a16:creationId xmlns:a16="http://schemas.microsoft.com/office/drawing/2014/main" id="{26181D0D-4DB9-0431-D500-FFA75D03C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1630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02ACEE5-182E-2657-1036-89B526308EFD}"/>
              </a:ext>
            </a:extLst>
          </p:cNvPr>
          <p:cNvSpPr>
            <a:spLocks noGrp="1"/>
          </p:cNvSpPr>
          <p:nvPr>
            <p:ph type="sldNum" sz="quarter" idx="10"/>
          </p:nvPr>
        </p:nvSpPr>
        <p:spPr/>
        <p:txBody>
          <a:bodyPr/>
          <a:lstStyle/>
          <a:p>
            <a:pPr>
              <a:defRPr/>
            </a:pPr>
            <a:fld id="{944A44AE-5750-4B9E-B1B6-F14EC1973CDA}" type="slidenum">
              <a:rPr lang="de-DE" smtClean="0"/>
              <a:pPr>
                <a:defRPr/>
              </a:pPr>
              <a:t>57</a:t>
            </a:fld>
            <a:endParaRPr lang="de-DE" dirty="0"/>
          </a:p>
        </p:txBody>
      </p:sp>
      <p:pic>
        <p:nvPicPr>
          <p:cNvPr id="12" name="Image 11" descr="Une image contenant herbe, extérieur, bâtiment, lieu de culte&#10;&#10;Description générée automatiquement">
            <a:extLst>
              <a:ext uri="{FF2B5EF4-FFF2-40B4-BE49-F238E27FC236}">
                <a16:creationId xmlns:a16="http://schemas.microsoft.com/office/drawing/2014/main" id="{2A51C576-5745-EAAD-B048-736384B07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62751261"/>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118BA4C-59A6-D683-972C-DF25CEA6B386}"/>
              </a:ext>
            </a:extLst>
          </p:cNvPr>
          <p:cNvSpPr>
            <a:spLocks noGrp="1"/>
          </p:cNvSpPr>
          <p:nvPr>
            <p:ph type="sldNum" sz="quarter" idx="10"/>
          </p:nvPr>
        </p:nvSpPr>
        <p:spPr/>
        <p:txBody>
          <a:bodyPr/>
          <a:lstStyle/>
          <a:p>
            <a:pPr>
              <a:defRPr/>
            </a:pPr>
            <a:fld id="{944A44AE-5750-4B9E-B1B6-F14EC1973CDA}" type="slidenum">
              <a:rPr lang="de-DE" smtClean="0"/>
              <a:pPr>
                <a:defRPr/>
              </a:pPr>
              <a:t>58</a:t>
            </a:fld>
            <a:endParaRPr lang="de-DE" dirty="0"/>
          </a:p>
        </p:txBody>
      </p:sp>
      <p:pic>
        <p:nvPicPr>
          <p:cNvPr id="7" name="Image 6">
            <a:extLst>
              <a:ext uri="{FF2B5EF4-FFF2-40B4-BE49-F238E27FC236}">
                <a16:creationId xmlns:a16="http://schemas.microsoft.com/office/drawing/2014/main" id="{7BA18A1B-73D2-24A2-CE20-A1E535028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3000" y="1143000"/>
            <a:ext cx="6857999" cy="4571999"/>
          </a:xfrm>
          <a:prstGeom prst="rect">
            <a:avLst/>
          </a:prstGeom>
        </p:spPr>
      </p:pic>
    </p:spTree>
    <p:extLst>
      <p:ext uri="{BB962C8B-B14F-4D97-AF65-F5344CB8AC3E}">
        <p14:creationId xmlns:p14="http://schemas.microsoft.com/office/powerpoint/2010/main" val="3306214682"/>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E4895F7-D8E7-B908-D8FA-4DDBA125E8E6}"/>
              </a:ext>
            </a:extLst>
          </p:cNvPr>
          <p:cNvSpPr>
            <a:spLocks noGrp="1"/>
          </p:cNvSpPr>
          <p:nvPr>
            <p:ph type="sldNum" sz="quarter" idx="10"/>
          </p:nvPr>
        </p:nvSpPr>
        <p:spPr/>
        <p:txBody>
          <a:bodyPr/>
          <a:lstStyle/>
          <a:p>
            <a:pPr>
              <a:defRPr/>
            </a:pPr>
            <a:fld id="{944A44AE-5750-4B9E-B1B6-F14EC1973CDA}" type="slidenum">
              <a:rPr lang="de-DE" smtClean="0"/>
              <a:pPr>
                <a:defRPr/>
              </a:pPr>
              <a:t>59</a:t>
            </a:fld>
            <a:endParaRPr lang="de-DE" dirty="0"/>
          </a:p>
        </p:txBody>
      </p:sp>
      <p:pic>
        <p:nvPicPr>
          <p:cNvPr id="10" name="Image 9" descr="Une image contenant personne, herbe, extérieur, debout&#10;&#10;Description générée automatiquement">
            <a:extLst>
              <a:ext uri="{FF2B5EF4-FFF2-40B4-BE49-F238E27FC236}">
                <a16:creationId xmlns:a16="http://schemas.microsoft.com/office/drawing/2014/main" id="{D7C74856-B47A-7649-DD9F-9F0EEEDD1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567"/>
            <a:ext cx="9144000" cy="6096647"/>
          </a:xfrm>
          <a:prstGeom prst="rect">
            <a:avLst/>
          </a:prstGeom>
        </p:spPr>
      </p:pic>
    </p:spTree>
    <p:extLst>
      <p:ext uri="{BB962C8B-B14F-4D97-AF65-F5344CB8AC3E}">
        <p14:creationId xmlns:p14="http://schemas.microsoft.com/office/powerpoint/2010/main" val="36106654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1691680" y="3200400"/>
            <a:ext cx="7748588"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400" kern="0" dirty="0">
                <a:latin typeface="ITC Officina Sans Book" panose="020B0500000000000000" pitchFamily="34" charset="0"/>
                <a:cs typeface="Times New Roman" panose="02020603050405020304" pitchFamily="18" charset="0"/>
              </a:rPr>
              <a:t>		</a:t>
            </a:r>
            <a:r>
              <a:rPr lang="fr-CH" altLang="de-DE" sz="2800" kern="0" dirty="0">
                <a:latin typeface="ITC Officina Sans Book" panose="020B0500000000000000" pitchFamily="34" charset="0"/>
                <a:cs typeface="Times New Roman" panose="02020603050405020304" pitchFamily="18" charset="0"/>
              </a:rPr>
              <a:t>Météo intérieure</a:t>
            </a:r>
          </a:p>
        </p:txBody>
      </p:sp>
    </p:spTree>
    <p:extLst>
      <p:ext uri="{BB962C8B-B14F-4D97-AF65-F5344CB8AC3E}">
        <p14:creationId xmlns:p14="http://schemas.microsoft.com/office/powerpoint/2010/main" val="3112484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titel1">
            <a:extLst>
              <a:ext uri="{FF2B5EF4-FFF2-40B4-BE49-F238E27FC236}">
                <a16:creationId xmlns:a16="http://schemas.microsoft.com/office/drawing/2014/main" id="{62301657-0DE0-475D-A4AE-13AEA2396EA3}"/>
              </a:ext>
            </a:extLst>
          </p:cNvPr>
          <p:cNvSpPr>
            <a:spLocks noGrp="1" noChangeArrowheads="1"/>
          </p:cNvSpPr>
          <p:nvPr>
            <p:ph type="title" idx="4294967295"/>
          </p:nvPr>
        </p:nvSpPr>
        <p:spPr>
          <a:xfrm>
            <a:off x="1110173" y="423333"/>
            <a:ext cx="6508170" cy="756387"/>
          </a:xfrm>
          <a:noFill/>
        </p:spPr>
        <p:txBody>
          <a:bodyPr/>
          <a:lstStyle/>
          <a:p>
            <a:pPr eaLnBrk="1" hangingPunct="1"/>
            <a:r>
              <a:rPr lang="fr-CH" altLang="de-DE" sz="2177" b="1" dirty="0">
                <a:latin typeface="ITC Officina Sans Book" panose="020B0500000000000000" pitchFamily="34" charset="0"/>
              </a:rPr>
              <a:t>Communiquer via les MEDIAS, un devoir de la paroisse!</a:t>
            </a:r>
          </a:p>
        </p:txBody>
      </p:sp>
      <p:pic>
        <p:nvPicPr>
          <p:cNvPr id="263170" name="Picture 2">
            <a:extLst>
              <a:ext uri="{FF2B5EF4-FFF2-40B4-BE49-F238E27FC236}">
                <a16:creationId xmlns:a16="http://schemas.microsoft.com/office/drawing/2014/main" id="{D81552C2-D47B-4EFE-8DC7-D7586E69BB5C}"/>
              </a:ext>
            </a:extLst>
          </p:cNvPr>
          <p:cNvPicPr>
            <a:picLocks noChangeAspect="1" noChangeArrowheads="1"/>
          </p:cNvPicPr>
          <p:nvPr/>
        </p:nvPicPr>
        <p:blipFill>
          <a:blip r:embed="rId2"/>
          <a:srcRect/>
          <a:stretch>
            <a:fillRect/>
          </a:stretch>
        </p:blipFill>
        <p:spPr bwMode="auto">
          <a:xfrm>
            <a:off x="7054911" y="1461961"/>
            <a:ext cx="1628289" cy="21923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2" name="Grafik 11">
            <a:extLst>
              <a:ext uri="{FF2B5EF4-FFF2-40B4-BE49-F238E27FC236}">
                <a16:creationId xmlns:a16="http://schemas.microsoft.com/office/drawing/2014/main" id="{5A47BA4C-3D1C-4861-8D9A-9E5C62707214}"/>
              </a:ext>
            </a:extLst>
          </p:cNvPr>
          <p:cNvPicPr/>
          <p:nvPr/>
        </p:nvPicPr>
        <p:blipFill rotWithShape="1">
          <a:blip r:embed="rId3"/>
          <a:srcRect/>
          <a:stretch/>
        </p:blipFill>
        <p:spPr bwMode="auto">
          <a:xfrm>
            <a:off x="9470812" y="1461960"/>
            <a:ext cx="1800000" cy="268128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F6A12093-C971-4E56-84D3-B21571FC756C}"/>
              </a:ext>
            </a:extLst>
          </p:cNvPr>
          <p:cNvPicPr/>
          <p:nvPr/>
        </p:nvPicPr>
        <p:blipFill rotWithShape="1">
          <a:blip r:embed="rId4"/>
          <a:srcRect/>
          <a:stretch/>
        </p:blipFill>
        <p:spPr bwMode="auto">
          <a:xfrm>
            <a:off x="5371629" y="3852875"/>
            <a:ext cx="3366565" cy="214247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63176" name="Picture 8">
            <a:extLst>
              <a:ext uri="{FF2B5EF4-FFF2-40B4-BE49-F238E27FC236}">
                <a16:creationId xmlns:a16="http://schemas.microsoft.com/office/drawing/2014/main" id="{F1F971F9-65D1-45C2-B328-A59C14FFEC32}"/>
              </a:ext>
            </a:extLst>
          </p:cNvPr>
          <p:cNvPicPr>
            <a:picLocks noChangeAspect="1" noChangeArrowheads="1"/>
          </p:cNvPicPr>
          <p:nvPr/>
        </p:nvPicPr>
        <p:blipFill rotWithShape="1">
          <a:blip r:embed="rId5"/>
          <a:srcRect l="36894" t="10199" r="37830" b="4138"/>
          <a:stretch/>
        </p:blipFill>
        <p:spPr bwMode="auto">
          <a:xfrm>
            <a:off x="10216204" y="614715"/>
            <a:ext cx="1082880" cy="21844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6" name="Picture 13">
            <a:extLst>
              <a:ext uri="{FF2B5EF4-FFF2-40B4-BE49-F238E27FC236}">
                <a16:creationId xmlns:a16="http://schemas.microsoft.com/office/drawing/2014/main" id="{AE29B8AE-96A4-48D3-B935-76F21155B25D}"/>
              </a:ext>
            </a:extLst>
          </p:cNvPr>
          <p:cNvPicPr>
            <a:picLocks noChangeAspect="1" noChangeArrowheads="1"/>
          </p:cNvPicPr>
          <p:nvPr/>
        </p:nvPicPr>
        <p:blipFill rotWithShape="1">
          <a:blip r:embed="rId6"/>
          <a:srcRect l="24173" t="10822" r="41759" b="57402"/>
          <a:stretch/>
        </p:blipFill>
        <p:spPr bwMode="auto">
          <a:xfrm>
            <a:off x="5393539" y="6127503"/>
            <a:ext cx="1725844" cy="567372"/>
          </a:xfrm>
          <a:prstGeom prst="rect">
            <a:avLst/>
          </a:prstGeom>
          <a:noFill/>
          <a:ln>
            <a:noFill/>
          </a:ln>
          <a:effectLst>
            <a:outerShdw blurRad="1905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4">
            <a:extLst>
              <a:ext uri="{FF2B5EF4-FFF2-40B4-BE49-F238E27FC236}">
                <a16:creationId xmlns:a16="http://schemas.microsoft.com/office/drawing/2014/main" id="{07D02CD5-FB9E-4346-8BDB-C9301435EA04}"/>
              </a:ext>
            </a:extLst>
          </p:cNvPr>
          <p:cNvPicPr>
            <a:picLocks noChangeAspect="1" noChangeArrowheads="1"/>
          </p:cNvPicPr>
          <p:nvPr/>
        </p:nvPicPr>
        <p:blipFill rotWithShape="1">
          <a:blip r:embed="rId7"/>
          <a:srcRect l="24072" t="9846" r="41577" b="10741"/>
          <a:stretch/>
        </p:blipFill>
        <p:spPr bwMode="auto">
          <a:xfrm>
            <a:off x="5393539" y="1478522"/>
            <a:ext cx="1529891" cy="2192329"/>
          </a:xfrm>
          <a:prstGeom prst="rect">
            <a:avLst/>
          </a:prstGeom>
          <a:noFill/>
          <a:ln>
            <a:noFill/>
          </a:ln>
          <a:effectLst>
            <a:outerShdw blurRad="1905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a:extLst>
              <a:ext uri="{FF2B5EF4-FFF2-40B4-BE49-F238E27FC236}">
                <a16:creationId xmlns:a16="http://schemas.microsoft.com/office/drawing/2014/main" id="{8908B498-3BE3-4862-A9DE-2F4738C033AC}"/>
              </a:ext>
            </a:extLst>
          </p:cNvPr>
          <p:cNvPicPr>
            <a:picLocks noChangeAspect="1" noChangeArrowheads="1"/>
          </p:cNvPicPr>
          <p:nvPr/>
        </p:nvPicPr>
        <p:blipFill rotWithShape="1">
          <a:blip r:embed="rId8"/>
          <a:srcRect t="76486" b="43"/>
          <a:stretch/>
        </p:blipFill>
        <p:spPr bwMode="auto">
          <a:xfrm>
            <a:off x="7214186" y="6127503"/>
            <a:ext cx="1529893" cy="524497"/>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1" name="Picture 2">
            <a:extLst>
              <a:ext uri="{FF2B5EF4-FFF2-40B4-BE49-F238E27FC236}">
                <a16:creationId xmlns:a16="http://schemas.microsoft.com/office/drawing/2014/main" id="{90F4C92E-0E3B-4B9A-A4CC-50C136BB106C}"/>
              </a:ext>
            </a:extLst>
          </p:cNvPr>
          <p:cNvPicPr>
            <a:picLocks noChangeAspect="1" noChangeArrowheads="1"/>
          </p:cNvPicPr>
          <p:nvPr/>
        </p:nvPicPr>
        <p:blipFill>
          <a:blip r:embed="rId9"/>
          <a:srcRect/>
          <a:stretch>
            <a:fillRect/>
          </a:stretch>
        </p:blipFill>
        <p:spPr bwMode="auto">
          <a:xfrm>
            <a:off x="883087" y="1461960"/>
            <a:ext cx="4342088" cy="52329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Grp="1" noChangeArrowheads="1"/>
          </p:cNvSpPr>
          <p:nvPr>
            <p:ph type="title"/>
          </p:nvPr>
        </p:nvSpPr>
        <p:spPr>
          <a:xfrm>
            <a:off x="1187697" y="70966"/>
            <a:ext cx="7741990" cy="538716"/>
          </a:xfrm>
        </p:spPr>
        <p:txBody>
          <a:bodyPr/>
          <a:lstStyle/>
          <a:p>
            <a:pPr eaLnBrk="1" hangingPunct="1">
              <a:spcBef>
                <a:spcPts val="0"/>
              </a:spcBef>
              <a:spcAft>
                <a:spcPts val="0"/>
              </a:spcAft>
              <a:defRPr/>
            </a:pPr>
            <a:r>
              <a:rPr lang="fr-CH" sz="2400" dirty="0"/>
              <a:t>Que se passe-t-il après la certification?</a:t>
            </a:r>
            <a:endParaRPr lang="fr-CH" sz="2000" dirty="0"/>
          </a:p>
        </p:txBody>
      </p:sp>
      <p:sp>
        <p:nvSpPr>
          <p:cNvPr id="2" name="Foliennummernplatzhalt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sp>
        <p:nvSpPr>
          <p:cNvPr id="4" name="Textfeld 3">
            <a:extLst>
              <a:ext uri="{FF2B5EF4-FFF2-40B4-BE49-F238E27FC236}">
                <a16:creationId xmlns:a16="http://schemas.microsoft.com/office/drawing/2014/main" id="{6A4BB7C9-25D8-584B-BA9B-B3A69D04D792}"/>
              </a:ext>
            </a:extLst>
          </p:cNvPr>
          <p:cNvSpPr txBox="1"/>
          <p:nvPr/>
        </p:nvSpPr>
        <p:spPr>
          <a:xfrm>
            <a:off x="0" y="609682"/>
            <a:ext cx="9143999" cy="997825"/>
          </a:xfrm>
          <a:prstGeom prst="rect">
            <a:avLst/>
          </a:prstGeom>
          <a:solidFill>
            <a:schemeClr val="bg2">
              <a:lumMod val="90000"/>
            </a:schemeClr>
          </a:solidFill>
        </p:spPr>
        <p:txBody>
          <a:bodyPr wrap="square" rtlCol="0">
            <a:noAutofit/>
          </a:bodyPr>
          <a:lstStyle/>
          <a:p>
            <a:pPr lvl="0" defTabSz="457200" fontAlgn="base">
              <a:lnSpc>
                <a:spcPct val="115000"/>
              </a:lnSpc>
              <a:spcBef>
                <a:spcPct val="0"/>
              </a:spcBef>
              <a:defRPr/>
            </a:pPr>
            <a:r>
              <a:rPr lang="fr-FR" sz="1600" spc="50" dirty="0">
                <a:solidFill>
                  <a:prstClr val="black"/>
                </a:solidFill>
                <a:latin typeface="Arial" charset="-52"/>
                <a:ea typeface="Geneva" pitchFamily="-111" charset="-128"/>
              </a:rPr>
              <a:t>En principe, le travail de l'équipe Environnement se poursuit avec </a:t>
            </a:r>
            <a:r>
              <a:rPr lang="fr-FR" sz="1600" b="1" spc="50" dirty="0">
                <a:solidFill>
                  <a:prstClr val="black"/>
                </a:solidFill>
                <a:latin typeface="Arial" charset="-52"/>
                <a:ea typeface="Geneva" pitchFamily="-111" charset="-128"/>
              </a:rPr>
              <a:t>une charge de travail réduite</a:t>
            </a:r>
            <a:r>
              <a:rPr lang="fr-FR" sz="1600" spc="50" dirty="0">
                <a:solidFill>
                  <a:prstClr val="black"/>
                </a:solidFill>
                <a:latin typeface="Arial" charset="-52"/>
                <a:ea typeface="Geneva" pitchFamily="-111" charset="-128"/>
              </a:rPr>
              <a:t>: Environ 4 réunions par an (éventuellement réunions supplémentaires en sous-groupe pour le thème annuel, etc.)</a:t>
            </a:r>
            <a:endParaRPr kumimoji="0" lang="de-CH" sz="1600" b="0" i="0" u="none" strike="noStrike" kern="1200" cap="none" spc="50" normalizeH="0" baseline="0" noProof="0" dirty="0">
              <a:ln>
                <a:noFill/>
              </a:ln>
              <a:solidFill>
                <a:prstClr val="black"/>
              </a:solidFill>
              <a:effectLst/>
              <a:uLnTx/>
              <a:uFillTx/>
              <a:latin typeface="Arial" charset="-52"/>
              <a:ea typeface="Geneva" pitchFamily="-111" charset="-128"/>
              <a:cs typeface="+mn-cs"/>
            </a:endParaRPr>
          </a:p>
        </p:txBody>
      </p:sp>
      <p:sp>
        <p:nvSpPr>
          <p:cNvPr id="7" name="Textfeld 6">
            <a:extLst>
              <a:ext uri="{FF2B5EF4-FFF2-40B4-BE49-F238E27FC236}">
                <a16:creationId xmlns:a16="http://schemas.microsoft.com/office/drawing/2014/main" id="{CE27A2C0-F994-B145-B3B4-94608C5AB51E}"/>
              </a:ext>
            </a:extLst>
          </p:cNvPr>
          <p:cNvSpPr txBox="1"/>
          <p:nvPr/>
        </p:nvSpPr>
        <p:spPr>
          <a:xfrm>
            <a:off x="1" y="1681571"/>
            <a:ext cx="9143999" cy="1557337"/>
          </a:xfrm>
          <a:prstGeom prst="rect">
            <a:avLst/>
          </a:prstGeom>
          <a:solidFill>
            <a:schemeClr val="bg2">
              <a:lumMod val="75000"/>
            </a:schemeClr>
          </a:solidFill>
        </p:spPr>
        <p:txBody>
          <a:bodyPr wrap="square" rtlCol="0">
            <a:noAutofit/>
          </a:bodyPr>
          <a:lstStyle/>
          <a:p>
            <a:pPr lvl="0" defTabSz="457200" fontAlgn="base">
              <a:lnSpc>
                <a:spcPct val="115000"/>
              </a:lnSpc>
              <a:spcBef>
                <a:spcPct val="0"/>
              </a:spcBef>
              <a:defRPr/>
            </a:pPr>
            <a:r>
              <a:rPr lang="fr-FR" sz="1600" dirty="0">
                <a:solidFill>
                  <a:prstClr val="black"/>
                </a:solidFill>
                <a:latin typeface="Arial" pitchFamily="34" charset="0"/>
                <a:ea typeface="Times New Roman" panose="02020603050405020304" pitchFamily="18" charset="0"/>
                <a:cs typeface="Times New Roman" panose="02020603050405020304" pitchFamily="18" charset="0"/>
              </a:rPr>
              <a:t>En particulier : </a:t>
            </a:r>
          </a:p>
          <a:p>
            <a:pPr lvl="0" defTabSz="457200" fontAlgn="base">
              <a:lnSpc>
                <a:spcPct val="115000"/>
              </a:lnSpc>
              <a:spcBef>
                <a:spcPct val="0"/>
              </a:spcBef>
              <a:defRPr/>
            </a:pPr>
            <a:r>
              <a:rPr lang="fr-FR" sz="1600" dirty="0">
                <a:solidFill>
                  <a:prstClr val="black"/>
                </a:solidFill>
                <a:latin typeface="Arial" pitchFamily="34" charset="0"/>
                <a:ea typeface="Times New Roman" panose="02020603050405020304" pitchFamily="18" charset="0"/>
                <a:cs typeface="Times New Roman" panose="02020603050405020304" pitchFamily="18" charset="0"/>
              </a:rPr>
              <a:t>Continuer de relever les chiffres clés et mettre en œuvre le programme environnemental.</a:t>
            </a:r>
          </a:p>
          <a:p>
            <a:pPr lvl="0" defTabSz="457200" fontAlgn="base">
              <a:lnSpc>
                <a:spcPct val="115000"/>
              </a:lnSpc>
              <a:spcBef>
                <a:spcPct val="0"/>
              </a:spcBef>
              <a:defRPr/>
            </a:pPr>
            <a:r>
              <a:rPr lang="fr-FR" sz="1600" dirty="0">
                <a:solidFill>
                  <a:prstClr val="black"/>
                </a:solidFill>
                <a:latin typeface="Arial" pitchFamily="34" charset="0"/>
                <a:ea typeface="Times New Roman" panose="02020603050405020304" pitchFamily="18" charset="0"/>
                <a:cs typeface="Times New Roman" panose="02020603050405020304" pitchFamily="18" charset="0"/>
              </a:rPr>
              <a:t>Choisir un thème prioritaire par année (s’inspirer de la boîte à idées par ex.)</a:t>
            </a:r>
          </a:p>
          <a:p>
            <a:pPr lvl="0" defTabSz="457200" fontAlgn="base">
              <a:lnSpc>
                <a:spcPct val="115000"/>
              </a:lnSpc>
              <a:spcBef>
                <a:spcPct val="0"/>
              </a:spcBef>
              <a:defRPr/>
            </a:pPr>
            <a:r>
              <a:rPr lang="fr-FR" sz="1600" dirty="0">
                <a:solidFill>
                  <a:prstClr val="black"/>
                </a:solidFill>
                <a:latin typeface="Arial" pitchFamily="34" charset="0"/>
                <a:ea typeface="Times New Roman" panose="02020603050405020304" pitchFamily="18" charset="0"/>
                <a:cs typeface="Times New Roman" panose="02020603050405020304" pitchFamily="18" charset="0"/>
              </a:rPr>
              <a:t>Sécurité au travail</a:t>
            </a:r>
          </a:p>
          <a:p>
            <a:pPr lvl="0" defTabSz="457200" fontAlgn="base">
              <a:lnSpc>
                <a:spcPct val="115000"/>
              </a:lnSpc>
              <a:spcBef>
                <a:spcPct val="0"/>
              </a:spcBef>
              <a:defRPr/>
            </a:pPr>
            <a:r>
              <a:rPr lang="fr-FR" sz="1600" dirty="0">
                <a:solidFill>
                  <a:prstClr val="black"/>
                </a:solidFill>
                <a:latin typeface="Arial" pitchFamily="34" charset="0"/>
                <a:ea typeface="Times New Roman" panose="02020603050405020304" pitchFamily="18" charset="0"/>
                <a:cs typeface="Times New Roman" panose="02020603050405020304" pitchFamily="18" charset="0"/>
              </a:rPr>
              <a:t>Relations publiques / communication sur l’environnement</a:t>
            </a:r>
            <a:endParaRPr kumimoji="0" lang="de-CH" sz="1600" b="0" i="0" u="none" strike="noStrike" kern="12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endParaRPr>
          </a:p>
        </p:txBody>
      </p:sp>
      <p:sp>
        <p:nvSpPr>
          <p:cNvPr id="8" name="Textfeld 7">
            <a:extLst>
              <a:ext uri="{FF2B5EF4-FFF2-40B4-BE49-F238E27FC236}">
                <a16:creationId xmlns:a16="http://schemas.microsoft.com/office/drawing/2014/main" id="{CA8AE919-5CF0-8B44-B3A8-F4659839F379}"/>
              </a:ext>
            </a:extLst>
          </p:cNvPr>
          <p:cNvSpPr txBox="1"/>
          <p:nvPr/>
        </p:nvSpPr>
        <p:spPr>
          <a:xfrm>
            <a:off x="1" y="3312972"/>
            <a:ext cx="9143999" cy="997826"/>
          </a:xfrm>
          <a:prstGeom prst="rect">
            <a:avLst/>
          </a:prstGeom>
          <a:solidFill>
            <a:schemeClr val="bg2">
              <a:lumMod val="90000"/>
            </a:schemeClr>
          </a:solidFill>
        </p:spPr>
        <p:txBody>
          <a:bodyPr wrap="square" rtlCol="0">
            <a:noAutofit/>
          </a:bodyPr>
          <a:lstStyle>
            <a:defPPr>
              <a:defRPr lang="de-DE"/>
            </a:defPPr>
            <a:lvl1pPr algn="l">
              <a:lnSpc>
                <a:spcPct val="115000"/>
              </a:lnSpc>
              <a:spcAft>
                <a:spcPts val="0"/>
              </a:spcAft>
              <a:defRPr spc="50">
                <a:latin typeface="Arial" charset="-52"/>
                <a:ea typeface="Geneva" pitchFamily="-111" charset="-128"/>
              </a:defRPr>
            </a:lvl1pPr>
          </a:lstStyle>
          <a:p>
            <a:pPr lvl="0" defTabSz="457200" fontAlgn="base">
              <a:spcBef>
                <a:spcPct val="0"/>
              </a:spcBef>
              <a:defRPr/>
            </a:pPr>
            <a:r>
              <a:rPr lang="fr-FR" sz="1600" dirty="0">
                <a:solidFill>
                  <a:prstClr val="black"/>
                </a:solidFill>
              </a:rPr>
              <a:t>Audit interne annuel (modèle disponible : 9F_Audit </a:t>
            </a:r>
            <a:r>
              <a:rPr lang="fr-FR" sz="1600" dirty="0" err="1">
                <a:solidFill>
                  <a:prstClr val="black"/>
                </a:solidFill>
              </a:rPr>
              <a:t>interne_annuel</a:t>
            </a:r>
            <a:r>
              <a:rPr lang="fr-FR" sz="1600" dirty="0">
                <a:solidFill>
                  <a:prstClr val="black"/>
                </a:solidFill>
              </a:rPr>
              <a:t>_ régulier) Inviter un intervieweur = une personne qui connaît le SME, mais qui n'est pas de la paroisse (point de vue extérieur). Par exemple, un responsable de l'environnement d'une autre paroisse</a:t>
            </a:r>
            <a:r>
              <a:rPr kumimoji="0" lang="de-DE" sz="1600" b="0" i="0" u="none" strike="noStrike" kern="1200" cap="none" spc="50" normalizeH="0" baseline="0" noProof="0" dirty="0">
                <a:ln>
                  <a:noFill/>
                </a:ln>
                <a:solidFill>
                  <a:prstClr val="black"/>
                </a:solidFill>
                <a:effectLst/>
                <a:uLnTx/>
                <a:uFillTx/>
                <a:latin typeface="Arial" charset="-52"/>
                <a:ea typeface="Geneva" pitchFamily="-111" charset="-128"/>
                <a:cs typeface="+mn-cs"/>
              </a:rPr>
              <a:t>.</a:t>
            </a:r>
            <a:endParaRPr kumimoji="0" lang="de-CH" sz="1600" b="0" i="0" u="none" strike="noStrike" kern="1200" cap="none" spc="50" normalizeH="0" baseline="0" noProof="0" dirty="0">
              <a:ln>
                <a:noFill/>
              </a:ln>
              <a:solidFill>
                <a:prstClr val="black"/>
              </a:solidFill>
              <a:effectLst/>
              <a:uLnTx/>
              <a:uFillTx/>
              <a:latin typeface="Arial" charset="-52"/>
              <a:ea typeface="Geneva" pitchFamily="-111" charset="-128"/>
              <a:cs typeface="+mn-cs"/>
            </a:endParaRPr>
          </a:p>
        </p:txBody>
      </p:sp>
      <p:sp>
        <p:nvSpPr>
          <p:cNvPr id="9" name="Textfeld 8">
            <a:extLst>
              <a:ext uri="{FF2B5EF4-FFF2-40B4-BE49-F238E27FC236}">
                <a16:creationId xmlns:a16="http://schemas.microsoft.com/office/drawing/2014/main" id="{9435B1E8-51F5-7E45-97E6-F13A5E8AE945}"/>
              </a:ext>
            </a:extLst>
          </p:cNvPr>
          <p:cNvSpPr txBox="1"/>
          <p:nvPr/>
        </p:nvSpPr>
        <p:spPr>
          <a:xfrm>
            <a:off x="1" y="4384862"/>
            <a:ext cx="9143999" cy="438232"/>
          </a:xfrm>
          <a:prstGeom prst="rect">
            <a:avLst/>
          </a:prstGeom>
          <a:solidFill>
            <a:schemeClr val="bg2">
              <a:lumMod val="75000"/>
            </a:schemeClr>
          </a:solidFill>
        </p:spPr>
        <p:txBody>
          <a:bodyPr wrap="square" rtlCol="0">
            <a:noAutofit/>
          </a:bodyPr>
          <a:lstStyle>
            <a:defPPr>
              <a:defRPr lang="de-DE"/>
            </a:defPPr>
            <a:lvl1pPr algn="l">
              <a:lnSpc>
                <a:spcPct val="115000"/>
              </a:lnSpc>
              <a:spcAft>
                <a:spcPts val="0"/>
              </a:spcAft>
              <a:defRPr>
                <a:ea typeface="Times New Roman" panose="02020603050405020304" pitchFamily="18" charset="0"/>
                <a:cs typeface="Times New Roman" panose="02020603050405020304" pitchFamily="18" charset="0"/>
              </a:defRPr>
            </a:lvl1pPr>
          </a:lstStyle>
          <a:p>
            <a:pPr lvl="0" defTabSz="457200" fontAlgn="base">
              <a:spcBef>
                <a:spcPct val="0"/>
              </a:spcBef>
              <a:defRPr/>
            </a:pPr>
            <a:r>
              <a:rPr lang="fr-FR" sz="1600" dirty="0">
                <a:solidFill>
                  <a:prstClr val="black"/>
                </a:solidFill>
                <a:latin typeface="Arial" pitchFamily="34" charset="0"/>
              </a:rPr>
              <a:t>Évaluation annuelle de la démarche par les autorités de la paroisse (= revue de direction)</a:t>
            </a:r>
            <a:endParaRPr kumimoji="0" lang="de-CH" sz="1800" b="0" i="0" u="none" strike="noStrike" kern="1200" cap="none" spc="0" normalizeH="0" baseline="0" noProof="0" dirty="0">
              <a:ln>
                <a:noFill/>
              </a:ln>
              <a:solidFill>
                <a:prstClr val="black"/>
              </a:solidFill>
              <a:effectLst/>
              <a:uLnTx/>
              <a:uFillTx/>
              <a:latin typeface="Arial"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FB67AAF5-EF0C-1941-87BD-0D553211640D}"/>
              </a:ext>
            </a:extLst>
          </p:cNvPr>
          <p:cNvSpPr txBox="1"/>
          <p:nvPr/>
        </p:nvSpPr>
        <p:spPr>
          <a:xfrm>
            <a:off x="1" y="4905294"/>
            <a:ext cx="9143999" cy="997826"/>
          </a:xfrm>
          <a:prstGeom prst="rect">
            <a:avLst/>
          </a:prstGeom>
          <a:solidFill>
            <a:schemeClr val="bg2">
              <a:lumMod val="90000"/>
            </a:schemeClr>
          </a:solidFill>
        </p:spPr>
        <p:txBody>
          <a:bodyPr wrap="square" rtlCol="0">
            <a:noAutofit/>
          </a:bodyPr>
          <a:lstStyle>
            <a:defPPr>
              <a:defRPr lang="de-DE"/>
            </a:defPPr>
            <a:lvl1pPr algn="l">
              <a:lnSpc>
                <a:spcPct val="115000"/>
              </a:lnSpc>
              <a:spcAft>
                <a:spcPts val="0"/>
              </a:spcAft>
              <a:defRPr spc="50">
                <a:latin typeface="Arial" charset="-52"/>
                <a:ea typeface="Geneva" pitchFamily="-111" charset="-128"/>
              </a:defRPr>
            </a:lvl1pPr>
          </a:lstStyle>
          <a:p>
            <a:pPr lvl="0" defTabSz="457200" fontAlgn="base">
              <a:spcBef>
                <a:spcPct val="0"/>
              </a:spcBef>
              <a:defRPr/>
            </a:pPr>
            <a:r>
              <a:rPr lang="fr-FR" sz="1600" b="1" dirty="0">
                <a:solidFill>
                  <a:prstClr val="black"/>
                </a:solidFill>
                <a:ea typeface="Times New Roman" panose="02020603050405020304" pitchFamily="18" charset="0"/>
                <a:cs typeface="Times New Roman" panose="02020603050405020304" pitchFamily="18" charset="0"/>
              </a:rPr>
              <a:t>Au bout de deux ans, </a:t>
            </a:r>
            <a:r>
              <a:rPr lang="fr-FR" sz="1600" dirty="0">
                <a:solidFill>
                  <a:prstClr val="black"/>
                </a:solidFill>
                <a:ea typeface="Times New Roman" panose="02020603050405020304" pitchFamily="18" charset="0"/>
                <a:cs typeface="Times New Roman" panose="02020603050405020304" pitchFamily="18" charset="0"/>
              </a:rPr>
              <a:t>la paroisse rend compte au réviseur de l'état d'avancement du SME. Pour ce faire, les </a:t>
            </a:r>
            <a:r>
              <a:rPr lang="fr-FR" sz="1600" b="1" dirty="0">
                <a:solidFill>
                  <a:prstClr val="black"/>
                </a:solidFill>
                <a:ea typeface="Times New Roman" panose="02020603050405020304" pitchFamily="18" charset="0"/>
                <a:cs typeface="Times New Roman" panose="02020603050405020304" pitchFamily="18" charset="0"/>
              </a:rPr>
              <a:t>procès-verbaux des audits internes</a:t>
            </a:r>
            <a:r>
              <a:rPr lang="fr-FR" sz="1600" dirty="0">
                <a:solidFill>
                  <a:prstClr val="black"/>
                </a:solidFill>
                <a:ea typeface="Times New Roman" panose="02020603050405020304" pitchFamily="18" charset="0"/>
                <a:cs typeface="Times New Roman" panose="02020603050405020304" pitchFamily="18" charset="0"/>
              </a:rPr>
              <a:t>, les </a:t>
            </a:r>
            <a:r>
              <a:rPr lang="fr-FR" sz="1600" b="1" dirty="0">
                <a:solidFill>
                  <a:prstClr val="black"/>
                </a:solidFill>
                <a:ea typeface="Times New Roman" panose="02020603050405020304" pitchFamily="18" charset="0"/>
                <a:cs typeface="Times New Roman" panose="02020603050405020304" pitchFamily="18" charset="0"/>
              </a:rPr>
              <a:t>revues de direction </a:t>
            </a:r>
            <a:r>
              <a:rPr lang="fr-FR" sz="1600" dirty="0">
                <a:solidFill>
                  <a:prstClr val="black"/>
                </a:solidFill>
                <a:ea typeface="Times New Roman" panose="02020603050405020304" pitchFamily="18" charset="0"/>
                <a:cs typeface="Times New Roman" panose="02020603050405020304" pitchFamily="18" charset="0"/>
              </a:rPr>
              <a:t>et les tableaux de </a:t>
            </a:r>
            <a:r>
              <a:rPr lang="fr-FR" sz="1600" b="1" dirty="0">
                <a:solidFill>
                  <a:prstClr val="black"/>
                </a:solidFill>
                <a:ea typeface="Times New Roman" panose="02020603050405020304" pitchFamily="18" charset="0"/>
                <a:cs typeface="Times New Roman" panose="02020603050405020304" pitchFamily="18" charset="0"/>
              </a:rPr>
              <a:t>chiffres clés </a:t>
            </a:r>
            <a:r>
              <a:rPr lang="fr-FR" sz="1600" dirty="0">
                <a:solidFill>
                  <a:prstClr val="black"/>
                </a:solidFill>
                <a:ea typeface="Times New Roman" panose="02020603050405020304" pitchFamily="18" charset="0"/>
                <a:cs typeface="Times New Roman" panose="02020603050405020304" pitchFamily="18" charset="0"/>
              </a:rPr>
              <a:t>sont envoyés au réviseur. Il fera un </a:t>
            </a:r>
            <a:r>
              <a:rPr lang="fr-FR" sz="1600">
                <a:solidFill>
                  <a:prstClr val="black"/>
                </a:solidFill>
                <a:ea typeface="Times New Roman" panose="02020603050405020304" pitchFamily="18" charset="0"/>
                <a:cs typeface="Times New Roman" panose="02020603050405020304" pitchFamily="18" charset="0"/>
              </a:rPr>
              <a:t>feed-back gratuitement.</a:t>
            </a:r>
            <a:endParaRPr kumimoji="0" lang="de-CH" sz="2400" i="0" u="none" strike="noStrike" kern="1200" cap="none" spc="5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p:txBody>
      </p:sp>
      <p:sp>
        <p:nvSpPr>
          <p:cNvPr id="11" name="Textfeld 10">
            <a:extLst>
              <a:ext uri="{FF2B5EF4-FFF2-40B4-BE49-F238E27FC236}">
                <a16:creationId xmlns:a16="http://schemas.microsoft.com/office/drawing/2014/main" id="{3B3EB4B0-7D62-6C4C-9095-EAD2AE4A49FD}"/>
              </a:ext>
            </a:extLst>
          </p:cNvPr>
          <p:cNvSpPr txBox="1"/>
          <p:nvPr/>
        </p:nvSpPr>
        <p:spPr>
          <a:xfrm>
            <a:off x="-3" y="6005760"/>
            <a:ext cx="9143999" cy="737941"/>
          </a:xfrm>
          <a:prstGeom prst="rect">
            <a:avLst/>
          </a:prstGeom>
          <a:solidFill>
            <a:schemeClr val="bg2">
              <a:lumMod val="75000"/>
            </a:schemeClr>
          </a:solidFill>
        </p:spPr>
        <p:txBody>
          <a:bodyPr wrap="square" rtlCol="0">
            <a:noAutofit/>
          </a:bodyPr>
          <a:lstStyle>
            <a:defPPr>
              <a:defRPr lang="de-DE"/>
            </a:defPPr>
            <a:lvl1pPr algn="l">
              <a:lnSpc>
                <a:spcPct val="115000"/>
              </a:lnSpc>
              <a:spcAft>
                <a:spcPts val="0"/>
              </a:spcAft>
              <a:defRPr>
                <a:ea typeface="Times New Roman" panose="02020603050405020304" pitchFamily="18" charset="0"/>
                <a:cs typeface="Times New Roman" panose="02020603050405020304" pitchFamily="18" charset="0"/>
              </a:defRPr>
            </a:lvl1pPr>
          </a:lstStyle>
          <a:p>
            <a:pPr lvl="0" defTabSz="457200" fontAlgn="base">
              <a:spcBef>
                <a:spcPct val="0"/>
              </a:spcBef>
              <a:defRPr/>
            </a:pPr>
            <a:r>
              <a:rPr lang="fr-FR" sz="1600" dirty="0">
                <a:solidFill>
                  <a:prstClr val="black"/>
                </a:solidFill>
                <a:latin typeface="Arial" pitchFamily="34" charset="0"/>
              </a:rPr>
              <a:t>Le certificat Coq vert reste valable quatre ans. Après quatre ans, il est nécessaire d’effectuer une </a:t>
            </a:r>
            <a:r>
              <a:rPr lang="fr-FR" sz="1600" b="1" dirty="0">
                <a:solidFill>
                  <a:prstClr val="black"/>
                </a:solidFill>
                <a:latin typeface="Arial" pitchFamily="34" charset="0"/>
              </a:rPr>
              <a:t>revalidation</a:t>
            </a:r>
            <a:r>
              <a:rPr lang="fr-FR" sz="1600" dirty="0">
                <a:solidFill>
                  <a:prstClr val="black"/>
                </a:solidFill>
                <a:latin typeface="Arial" pitchFamily="34" charset="0"/>
              </a:rPr>
              <a:t> du SME ainsi qu’une recertification avec l'ajout de la paroisse dans le registre d’œco.</a:t>
            </a:r>
            <a:endParaRPr kumimoji="0" lang="de-CH" sz="1800" b="0" i="0" u="none" strike="noStrike" kern="1200" cap="none" spc="0" normalizeH="0" baseline="0" noProof="0" dirty="0">
              <a:ln>
                <a:noFill/>
              </a:ln>
              <a:solidFill>
                <a:prstClr val="black"/>
              </a:solidFill>
              <a:effectLst/>
              <a:uLnTx/>
              <a:uFillTx/>
              <a:latin typeface="Arial" pitchFamily="34" charset="0"/>
              <a:cs typeface="Times New Roman" panose="02020603050405020304" pitchFamily="18" charset="0"/>
            </a:endParaRPr>
          </a:p>
        </p:txBody>
      </p:sp>
    </p:spTree>
    <p:extLst>
      <p:ext uri="{BB962C8B-B14F-4D97-AF65-F5344CB8AC3E}">
        <p14:creationId xmlns:p14="http://schemas.microsoft.com/office/powerpoint/2010/main" val="36895499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989C21B-ACE0-49C1-DEA3-35783FE1C79E}"/>
              </a:ext>
            </a:extLst>
          </p:cNvPr>
          <p:cNvSpPr>
            <a:spLocks noGrp="1"/>
          </p:cNvSpPr>
          <p:nvPr>
            <p:ph type="sldNum" sz="quarter" idx="10"/>
          </p:nvPr>
        </p:nvSpPr>
        <p:spPr/>
        <p:txBody>
          <a:bodyPr/>
          <a:lstStyle/>
          <a:p>
            <a:pPr>
              <a:defRPr/>
            </a:pPr>
            <a:fld id="{47BBD7EE-43BD-4A30-92A5-0BB5D61E2C50}" type="slidenum">
              <a:rPr lang="de-DE" smtClean="0"/>
              <a:pPr>
                <a:defRPr/>
              </a:pPr>
              <a:t>62</a:t>
            </a:fld>
            <a:endParaRPr lang="de-DE"/>
          </a:p>
        </p:txBody>
      </p:sp>
      <p:pic>
        <p:nvPicPr>
          <p:cNvPr id="6" name="Image 5">
            <a:extLst>
              <a:ext uri="{FF2B5EF4-FFF2-40B4-BE49-F238E27FC236}">
                <a16:creationId xmlns:a16="http://schemas.microsoft.com/office/drawing/2014/main" id="{07A83E14-82C1-60D5-53EF-781ECC8DBD9B}"/>
              </a:ext>
            </a:extLst>
          </p:cNvPr>
          <p:cNvPicPr>
            <a:picLocks noChangeAspect="1"/>
          </p:cNvPicPr>
          <p:nvPr/>
        </p:nvPicPr>
        <p:blipFill>
          <a:blip r:embed="rId2"/>
          <a:stretch>
            <a:fillRect/>
          </a:stretch>
        </p:blipFill>
        <p:spPr>
          <a:xfrm>
            <a:off x="816441" y="0"/>
            <a:ext cx="7760292" cy="6928050"/>
          </a:xfrm>
          <a:prstGeom prst="rect">
            <a:avLst/>
          </a:prstGeom>
        </p:spPr>
      </p:pic>
    </p:spTree>
    <p:extLst>
      <p:ext uri="{BB962C8B-B14F-4D97-AF65-F5344CB8AC3E}">
        <p14:creationId xmlns:p14="http://schemas.microsoft.com/office/powerpoint/2010/main" val="1671200790"/>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A088D79-745B-0649-A219-B6B53F0E2E6B}"/>
              </a:ext>
            </a:extLst>
          </p:cNvPr>
          <p:cNvPicPr>
            <a:picLocks noChangeAspect="1"/>
          </p:cNvPicPr>
          <p:nvPr/>
        </p:nvPicPr>
        <p:blipFill rotWithShape="1">
          <a:blip r:embed="rId2"/>
          <a:srcRect l="3905" r="6271"/>
          <a:stretch/>
        </p:blipFill>
        <p:spPr>
          <a:xfrm>
            <a:off x="114299" y="71440"/>
            <a:ext cx="4271961" cy="6722268"/>
          </a:xfrm>
          <a:prstGeom prst="rect">
            <a:avLst/>
          </a:prstGeom>
          <a:ln>
            <a:solidFill>
              <a:schemeClr val="accent1"/>
            </a:solidFill>
          </a:ln>
        </p:spPr>
      </p:pic>
      <p:pic>
        <p:nvPicPr>
          <p:cNvPr id="11" name="Grafik 10">
            <a:extLst>
              <a:ext uri="{FF2B5EF4-FFF2-40B4-BE49-F238E27FC236}">
                <a16:creationId xmlns:a16="http://schemas.microsoft.com/office/drawing/2014/main" id="{117A6A4C-9773-FF4A-AA47-35CA66C3F54C}"/>
              </a:ext>
            </a:extLst>
          </p:cNvPr>
          <p:cNvPicPr>
            <a:picLocks noChangeAspect="1"/>
          </p:cNvPicPr>
          <p:nvPr/>
        </p:nvPicPr>
        <p:blipFill rotWithShape="1">
          <a:blip r:embed="rId3"/>
          <a:srcRect l="5834" r="4905"/>
          <a:stretch/>
        </p:blipFill>
        <p:spPr>
          <a:xfrm>
            <a:off x="4748429" y="121443"/>
            <a:ext cx="4195548" cy="6643689"/>
          </a:xfrm>
          <a:prstGeom prst="rect">
            <a:avLst/>
          </a:prstGeom>
          <a:ln>
            <a:solidFill>
              <a:schemeClr val="accent1"/>
            </a:solidFill>
          </a:ln>
        </p:spPr>
      </p:pic>
      <p:sp>
        <p:nvSpPr>
          <p:cNvPr id="2" name="ZoneTexte 1">
            <a:extLst>
              <a:ext uri="{FF2B5EF4-FFF2-40B4-BE49-F238E27FC236}">
                <a16:creationId xmlns:a16="http://schemas.microsoft.com/office/drawing/2014/main" id="{5152CB88-C03F-8574-E9AC-E2C25597C5B5}"/>
              </a:ext>
            </a:extLst>
          </p:cNvPr>
          <p:cNvSpPr txBox="1"/>
          <p:nvPr/>
        </p:nvSpPr>
        <p:spPr>
          <a:xfrm>
            <a:off x="1024467" y="121443"/>
            <a:ext cx="2785533" cy="646331"/>
          </a:xfrm>
          <a:prstGeom prst="rect">
            <a:avLst/>
          </a:prstGeom>
          <a:noFill/>
        </p:spPr>
        <p:txBody>
          <a:bodyPr wrap="square" rtlCol="0">
            <a:spAutoFit/>
          </a:bodyPr>
          <a:lstStyle/>
          <a:p>
            <a:r>
              <a:rPr lang="fr-CH" dirty="0"/>
              <a:t>Exemple de planification sur 4 ans pour une paroisse</a:t>
            </a:r>
          </a:p>
        </p:txBody>
      </p:sp>
    </p:spTree>
    <p:extLst>
      <p:ext uri="{BB962C8B-B14F-4D97-AF65-F5344CB8AC3E}">
        <p14:creationId xmlns:p14="http://schemas.microsoft.com/office/powerpoint/2010/main" val="951980264"/>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Présentation du Coq vert</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563231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algn="l">
              <a:buFont typeface="Arial" panose="020B0604020202020204" pitchFamily="34" charset="0"/>
              <a:buChar char="•"/>
              <a:tabLst>
                <a:tab pos="1057275" algn="l"/>
              </a:tabLst>
            </a:pPr>
            <a:r>
              <a:rPr lang="fr-CH" dirty="0"/>
              <a:t>Lors de la présentation de la démarche Coq vert dans une paroisse, de nombreuses excuses reviennent souvent pour ne rien faire en matière d’écologie, lesquelles sont-elles?</a:t>
            </a:r>
          </a:p>
          <a:p>
            <a:pPr marL="342900" indent="-342900" algn="l">
              <a:buFont typeface="Arial" panose="020B0604020202020204" pitchFamily="34" charset="0"/>
              <a:buChar char="•"/>
              <a:tabLst>
                <a:tab pos="1057275" algn="l"/>
              </a:tabLst>
            </a:pPr>
            <a:endParaRPr lang="fr-CH" dirty="0"/>
          </a:p>
          <a:p>
            <a:pPr marL="342900" indent="-342900" algn="l">
              <a:buFont typeface="Arial" panose="020B0604020202020204" pitchFamily="34" charset="0"/>
              <a:buChar char="•"/>
              <a:tabLst>
                <a:tab pos="1057275" algn="l"/>
              </a:tabLst>
            </a:pPr>
            <a:r>
              <a:rPr lang="fr-CH" dirty="0"/>
              <a:t>Selon l’expérience de Marc Roethlisberger, voici les 5 excuses principales:</a:t>
            </a:r>
          </a:p>
          <a:p>
            <a:pPr marL="342900" indent="-342900" algn="l">
              <a:buFont typeface="Arial" panose="020B0604020202020204" pitchFamily="34" charset="0"/>
              <a:buChar char="•"/>
              <a:tabLst>
                <a:tab pos="1057275" algn="l"/>
              </a:tabLst>
            </a:pPr>
            <a:endParaRPr lang="fr-CH" dirty="0"/>
          </a:p>
          <a:p>
            <a:pPr marL="457200" indent="-457200" algn="l">
              <a:buFont typeface="+mj-lt"/>
              <a:buAutoNum type="arabicPeriod"/>
              <a:tabLst>
                <a:tab pos="1057275" algn="l"/>
              </a:tabLst>
            </a:pPr>
            <a:r>
              <a:rPr lang="fr-CH" dirty="0"/>
              <a:t>Nous n’avons pas le temps</a:t>
            </a:r>
          </a:p>
          <a:p>
            <a:pPr marL="457200" indent="-457200" algn="l">
              <a:buFont typeface="+mj-lt"/>
              <a:buAutoNum type="arabicPeriod"/>
              <a:tabLst>
                <a:tab pos="1057275" algn="l"/>
              </a:tabLst>
            </a:pPr>
            <a:r>
              <a:rPr lang="fr-CH" dirty="0"/>
              <a:t>Nous n’avons pas le budget</a:t>
            </a:r>
          </a:p>
          <a:p>
            <a:pPr marL="457200" indent="-457200" algn="l">
              <a:buFont typeface="+mj-lt"/>
              <a:buAutoNum type="arabicPeriod"/>
              <a:tabLst>
                <a:tab pos="1057275" algn="l"/>
              </a:tabLst>
            </a:pPr>
            <a:r>
              <a:rPr lang="fr-CH" dirty="0"/>
              <a:t>Nous avons d’autres priorités</a:t>
            </a:r>
          </a:p>
          <a:p>
            <a:pPr marL="457200" indent="-457200" algn="l">
              <a:buFont typeface="+mj-lt"/>
              <a:buAutoNum type="arabicPeriod"/>
              <a:tabLst>
                <a:tab pos="1057275" algn="l"/>
              </a:tabLst>
            </a:pPr>
            <a:r>
              <a:rPr lang="fr-CH" dirty="0"/>
              <a:t>Nous n’avons pas besoin de label pour être écologique</a:t>
            </a:r>
          </a:p>
          <a:p>
            <a:pPr marL="457200" indent="-457200" algn="l">
              <a:buFont typeface="+mj-lt"/>
              <a:buAutoNum type="arabicPeriod"/>
              <a:tabLst>
                <a:tab pos="1057275" algn="l"/>
              </a:tabLst>
            </a:pPr>
            <a:r>
              <a:rPr lang="fr-CH" dirty="0"/>
              <a:t>Nous n’avons pas assez de personnes disponibles</a:t>
            </a:r>
          </a:p>
          <a:p>
            <a:pPr marL="457200" indent="-457200" algn="l">
              <a:buFont typeface="+mj-lt"/>
              <a:buAutoNum type="arabicPeriod"/>
              <a:tabLst>
                <a:tab pos="1057275" algn="l"/>
              </a:tabLst>
            </a:pPr>
            <a:endParaRPr lang="fr-CH" dirty="0"/>
          </a:p>
          <a:p>
            <a:pPr marL="342900" indent="-342900" algn="l">
              <a:buFont typeface="Arial" panose="020B0604020202020204" pitchFamily="34" charset="0"/>
              <a:buChar char="•"/>
              <a:tabLst>
                <a:tab pos="1057275" algn="l"/>
              </a:tabLst>
            </a:pPr>
            <a:endParaRPr lang="fr-CH"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64</a:t>
            </a:fld>
            <a:endParaRPr lang="de-DE"/>
          </a:p>
        </p:txBody>
      </p:sp>
    </p:spTree>
    <p:extLst>
      <p:ext uri="{BB962C8B-B14F-4D97-AF65-F5344CB8AC3E}">
        <p14:creationId xmlns:p14="http://schemas.microsoft.com/office/powerpoint/2010/main" val="718955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986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986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986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986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986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Présentation du Coq vert</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5755422"/>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tabLst>
                <a:tab pos="1057275" algn="l"/>
              </a:tabLst>
            </a:pPr>
            <a:r>
              <a:rPr lang="fr-FR" sz="2000" dirty="0"/>
              <a:t>Les 7 réponses qui maintiennent le blocage à la prise de conscience de l’urgence climatique:</a:t>
            </a:r>
          </a:p>
          <a:p>
            <a:pPr marL="342900" indent="-342900" algn="l">
              <a:buFont typeface="Arial" panose="020B0604020202020204" pitchFamily="34" charset="0"/>
              <a:buChar char="•"/>
              <a:tabLst>
                <a:tab pos="1057275" algn="l"/>
              </a:tabLst>
            </a:pPr>
            <a:endParaRPr lang="fr-FR" sz="2000" dirty="0"/>
          </a:p>
          <a:p>
            <a:pPr marL="457200" indent="-457200" algn="l">
              <a:buFont typeface="+mj-lt"/>
              <a:buAutoNum type="arabicPeriod"/>
              <a:tabLst>
                <a:tab pos="1057275" algn="l"/>
              </a:tabLst>
            </a:pPr>
            <a:r>
              <a:rPr lang="fr-FR" sz="2000" dirty="0"/>
              <a:t>Je ne crois pas que ce soit si dangereux que ça (expérience de la fumée dans la salle d’attente)</a:t>
            </a:r>
          </a:p>
          <a:p>
            <a:pPr marL="457200" indent="-457200" algn="l">
              <a:buFont typeface="+mj-lt"/>
              <a:buAutoNum type="arabicPeriod"/>
              <a:tabLst>
                <a:tab pos="1057275" algn="l"/>
              </a:tabLst>
            </a:pPr>
            <a:r>
              <a:rPr lang="fr-FR" sz="2000" dirty="0"/>
              <a:t>Ce n’est pas à moi de régler le problème (je me fiche des ours polaires)</a:t>
            </a:r>
          </a:p>
          <a:p>
            <a:pPr marL="457200" indent="-457200" algn="l">
              <a:buFont typeface="+mj-lt"/>
              <a:buAutoNum type="arabicPeriod"/>
              <a:tabLst>
                <a:tab pos="1057275" algn="l"/>
              </a:tabLst>
            </a:pPr>
            <a:r>
              <a:rPr lang="fr-FR" sz="2000" dirty="0"/>
              <a:t>Je ne veux pas me faire remarquer (peur de déranger le statut quo, peur du rejet)</a:t>
            </a:r>
          </a:p>
          <a:p>
            <a:pPr marL="457200" indent="-457200" algn="l">
              <a:buFont typeface="+mj-lt"/>
              <a:buAutoNum type="arabicPeriod"/>
              <a:tabLst>
                <a:tab pos="1057275" algn="l"/>
              </a:tabLst>
            </a:pPr>
            <a:r>
              <a:rPr lang="fr-FR" sz="2000" dirty="0"/>
              <a:t>Cette information menace mes intérêts commerciaux et politiques (lobbying anti-climatique par les lobbys pétroliers)</a:t>
            </a:r>
          </a:p>
          <a:p>
            <a:pPr marL="457200" indent="-457200" algn="l">
              <a:buFont typeface="+mj-lt"/>
              <a:buAutoNum type="arabicPeriod"/>
              <a:tabLst>
                <a:tab pos="1057275" algn="l"/>
              </a:tabLst>
            </a:pPr>
            <a:r>
              <a:rPr lang="fr-FR" sz="2000" dirty="0"/>
              <a:t>C’est tellement bouleversant que je préfère ne pas y penser (déni)</a:t>
            </a:r>
          </a:p>
          <a:p>
            <a:pPr marL="457200" indent="-457200" algn="l">
              <a:buFont typeface="+mj-lt"/>
              <a:buAutoNum type="arabicPeriod"/>
              <a:tabLst>
                <a:tab pos="1057275" algn="l"/>
              </a:tabLst>
            </a:pPr>
            <a:r>
              <a:rPr lang="fr-FR" sz="2000" dirty="0"/>
              <a:t>Je me sens paralysé. Je suis conscient du danger mais je ne sais pas quoi faire (sidération)</a:t>
            </a:r>
          </a:p>
          <a:p>
            <a:pPr marL="457200" indent="-457200" algn="l">
              <a:buFont typeface="+mj-lt"/>
              <a:buAutoNum type="arabicPeriod"/>
              <a:tabLst>
                <a:tab pos="1057275" algn="l"/>
              </a:tabLst>
            </a:pPr>
            <a:r>
              <a:rPr lang="fr-FR" sz="2000" dirty="0"/>
              <a:t>Il est inutile de faire quoi que ce soit, puisque cela ne fera aucune différence (syndrome du Titanic, </a:t>
            </a:r>
            <a:r>
              <a:rPr lang="fr-FR" sz="2000" dirty="0" err="1"/>
              <a:t>collapsologie</a:t>
            </a:r>
            <a:r>
              <a:rPr lang="fr-FR" sz="2000" dirty="0"/>
              <a:t>)</a:t>
            </a:r>
          </a:p>
          <a:p>
            <a:pPr marL="342900" indent="-342900" algn="l">
              <a:buFont typeface="Arial" panose="020B0604020202020204" pitchFamily="34" charset="0"/>
              <a:buChar char="•"/>
              <a:tabLst>
                <a:tab pos="1057275" algn="l"/>
              </a:tabLst>
            </a:pPr>
            <a:endParaRPr lang="fr-CH" dirty="0"/>
          </a:p>
          <a:p>
            <a:pPr marL="342900" indent="-342900" algn="l">
              <a:buFont typeface="Arial" panose="020B0604020202020204" pitchFamily="34" charset="0"/>
              <a:buChar char="•"/>
              <a:tabLst>
                <a:tab pos="1057275" algn="l"/>
              </a:tabLst>
            </a:pPr>
            <a:endParaRPr lang="fr-CH"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65</a:t>
            </a:fld>
            <a:endParaRPr lang="de-DE"/>
          </a:p>
        </p:txBody>
      </p:sp>
    </p:spTree>
    <p:extLst>
      <p:ext uri="{BB962C8B-B14F-4D97-AF65-F5344CB8AC3E}">
        <p14:creationId xmlns:p14="http://schemas.microsoft.com/office/powerpoint/2010/main" val="2375734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86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86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86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86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86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986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Présentation du Coq vert</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613459" y="2215792"/>
            <a:ext cx="8283794"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tabLst>
                <a:tab pos="1057275" algn="l"/>
              </a:tabLst>
            </a:pPr>
            <a:r>
              <a:rPr lang="fr-FR" dirty="0"/>
              <a:t>Quelles réponses allez-vous préparer lorsque vous serez confronté(e)s à ces objections ?</a:t>
            </a:r>
            <a:endParaRPr lang="fr-CH" dirty="0"/>
          </a:p>
          <a:p>
            <a:pPr marL="342900" indent="-342900" algn="l">
              <a:buFont typeface="Arial" panose="020B0604020202020204" pitchFamily="34" charset="0"/>
              <a:buChar char="•"/>
              <a:tabLst>
                <a:tab pos="1057275" algn="l"/>
              </a:tabLst>
            </a:pPr>
            <a:endParaRPr lang="fr-CH" dirty="0"/>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66</a:t>
            </a:fld>
            <a:endParaRPr lang="de-DE"/>
          </a:p>
        </p:txBody>
      </p:sp>
    </p:spTree>
    <p:extLst>
      <p:ext uri="{BB962C8B-B14F-4D97-AF65-F5344CB8AC3E}">
        <p14:creationId xmlns:p14="http://schemas.microsoft.com/office/powerpoint/2010/main" val="324263081"/>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13459" y="336550"/>
            <a:ext cx="8034337" cy="631013"/>
          </a:xfrm>
        </p:spPr>
        <p:txBody>
          <a:bodyPr>
            <a:normAutofit/>
          </a:bodyPr>
          <a:lstStyle/>
          <a:p>
            <a:pPr algn="ctr" eaLnBrk="1" hangingPunct="1">
              <a:defRPr/>
            </a:pPr>
            <a:r>
              <a:rPr lang="fr-CH" sz="3200" spc="75" dirty="0">
                <a:solidFill>
                  <a:srgbClr val="77933C"/>
                </a:solidFill>
                <a:latin typeface="Arial" charset="-52"/>
              </a:rPr>
              <a:t>Présentation du Coq vert</a:t>
            </a:r>
            <a:endParaRPr lang="fr-CH" sz="3600" dirty="0"/>
          </a:p>
        </p:txBody>
      </p:sp>
      <p:sp>
        <p:nvSpPr>
          <p:cNvPr id="249863" name="Rectangle 7"/>
          <p:cNvSpPr>
            <a:spLocks noChangeArrowheads="1"/>
          </p:cNvSpPr>
          <p:nvPr/>
        </p:nvSpPr>
        <p:spPr bwMode="auto">
          <a:xfrm>
            <a:off x="1201738" y="5075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sz="1800">
              <a:latin typeface="Arial" charset="0"/>
              <a:ea typeface="ＭＳ Ｐゴシック" charset="0"/>
            </a:endParaRPr>
          </a:p>
        </p:txBody>
      </p:sp>
      <p:sp>
        <p:nvSpPr>
          <p:cNvPr id="249864" name="Text Box 8"/>
          <p:cNvSpPr txBox="1">
            <a:spLocks noChangeArrowheads="1"/>
          </p:cNvSpPr>
          <p:nvPr/>
        </p:nvSpPr>
        <p:spPr bwMode="auto">
          <a:xfrm>
            <a:off x="488730" y="967563"/>
            <a:ext cx="8283794" cy="261610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tabLst>
                <a:tab pos="1057275" algn="l"/>
              </a:tabLst>
            </a:pPr>
            <a:r>
              <a:rPr lang="fr-FR" dirty="0"/>
              <a:t>Les questions et réponses spécifiques aux milieux chrétiens concernant l’écologie sont traitées ci-dessous:</a:t>
            </a:r>
          </a:p>
          <a:p>
            <a:pPr marL="342900" indent="-342900" algn="l">
              <a:buFont typeface="Arial" panose="020B0604020202020204" pitchFamily="34" charset="0"/>
              <a:buChar char="•"/>
              <a:tabLst>
                <a:tab pos="1057275" algn="l"/>
              </a:tabLst>
            </a:pPr>
            <a:endParaRPr lang="fr-FR" sz="2000" dirty="0"/>
          </a:p>
          <a:p>
            <a:pPr marL="342900" indent="-342900">
              <a:buFont typeface="Arial" panose="020B0604020202020204" pitchFamily="34" charset="0"/>
              <a:buChar char="•"/>
              <a:tabLst>
                <a:tab pos="1057275" algn="l"/>
              </a:tabLst>
            </a:pPr>
            <a:r>
              <a:rPr lang="fr-CH" dirty="0">
                <a:hlinkClick r:id="rId3"/>
              </a:rPr>
              <a:t>https://www.declaration-urgence-climat.ch/faq/</a:t>
            </a:r>
            <a:endParaRPr lang="fr-CH" dirty="0"/>
          </a:p>
          <a:p>
            <a:pPr marL="342900" indent="-342900">
              <a:buFont typeface="Arial" panose="020B0604020202020204" pitchFamily="34" charset="0"/>
              <a:buChar char="•"/>
              <a:tabLst>
                <a:tab pos="1057275" algn="l"/>
              </a:tabLst>
            </a:pPr>
            <a:endParaRPr lang="fr-CH" dirty="0"/>
          </a:p>
          <a:p>
            <a:pPr>
              <a:tabLst>
                <a:tab pos="1057275" algn="l"/>
              </a:tabLst>
            </a:pPr>
            <a:r>
              <a:rPr lang="fr-CH" dirty="0"/>
              <a:t>(auteur de la rubrique des questions fréquentes: Marc Roethlisberger.</a:t>
            </a:r>
          </a:p>
        </p:txBody>
      </p:sp>
      <p:sp>
        <p:nvSpPr>
          <p:cNvPr id="2" name="Foliennummernplatzhalter 1"/>
          <p:cNvSpPr>
            <a:spLocks noGrp="1"/>
          </p:cNvSpPr>
          <p:nvPr>
            <p:ph type="sldNum" sz="quarter" idx="10"/>
          </p:nvPr>
        </p:nvSpPr>
        <p:spPr/>
        <p:txBody>
          <a:bodyPr/>
          <a:lstStyle/>
          <a:p>
            <a:pPr>
              <a:defRPr/>
            </a:pPr>
            <a:fld id="{47BBD7EE-43BD-4A30-92A5-0BB5D61E2C50}" type="slidenum">
              <a:rPr lang="de-DE" smtClean="0"/>
              <a:pPr>
                <a:defRPr/>
              </a:pPr>
              <a:t>67</a:t>
            </a:fld>
            <a:endParaRPr lang="de-DE"/>
          </a:p>
        </p:txBody>
      </p:sp>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a16="http://schemas.microsoft.com/office/drawing/2014/main" id="{1348D509-5E77-1DB9-5642-A65BF38D2B0B}"/>
                  </a:ext>
                </a:extLst>
              </p14:cNvPr>
              <p14:cNvContentPartPr/>
              <p14:nvPr/>
            </p14:nvContentPartPr>
            <p14:xfrm>
              <a:off x="2906697" y="3668149"/>
              <a:ext cx="360" cy="360"/>
            </p14:xfrm>
          </p:contentPart>
        </mc:Choice>
        <mc:Fallback xmlns="">
          <p:pic>
            <p:nvPicPr>
              <p:cNvPr id="3" name="Encre 2">
                <a:extLst>
                  <a:ext uri="{FF2B5EF4-FFF2-40B4-BE49-F238E27FC236}">
                    <a16:creationId xmlns:a16="http://schemas.microsoft.com/office/drawing/2014/main" id="{1348D509-5E77-1DB9-5642-A65BF38D2B0B}"/>
                  </a:ext>
                </a:extLst>
              </p:cNvPr>
              <p:cNvPicPr/>
              <p:nvPr/>
            </p:nvPicPr>
            <p:blipFill>
              <a:blip r:embed="rId5"/>
              <a:stretch>
                <a:fillRect/>
              </a:stretch>
            </p:blipFill>
            <p:spPr>
              <a:xfrm>
                <a:off x="2897697" y="3659509"/>
                <a:ext cx="18000" cy="18000"/>
              </a:xfrm>
              <a:prstGeom prst="rect">
                <a:avLst/>
              </a:prstGeom>
            </p:spPr>
          </p:pic>
        </mc:Fallback>
      </mc:AlternateContent>
    </p:spTree>
    <p:extLst>
      <p:ext uri="{BB962C8B-B14F-4D97-AF65-F5344CB8AC3E}">
        <p14:creationId xmlns:p14="http://schemas.microsoft.com/office/powerpoint/2010/main" val="1793051416"/>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F051879-1F94-BCE9-0835-6F87A73CD35A}"/>
              </a:ext>
            </a:extLst>
          </p:cNvPr>
          <p:cNvSpPr>
            <a:spLocks noGrp="1"/>
          </p:cNvSpPr>
          <p:nvPr>
            <p:ph type="sldNum" sz="quarter" idx="10"/>
          </p:nvPr>
        </p:nvSpPr>
        <p:spPr/>
        <p:txBody>
          <a:bodyPr/>
          <a:lstStyle/>
          <a:p>
            <a:pPr>
              <a:defRPr/>
            </a:pPr>
            <a:fld id="{47BBD7EE-43BD-4A30-92A5-0BB5D61E2C50}" type="slidenum">
              <a:rPr lang="de-DE" smtClean="0"/>
              <a:pPr>
                <a:defRPr/>
              </a:pPr>
              <a:t>68</a:t>
            </a:fld>
            <a:endParaRPr lang="de-DE"/>
          </a:p>
        </p:txBody>
      </p:sp>
      <p:pic>
        <p:nvPicPr>
          <p:cNvPr id="6" name="Image 5" descr="Une image contenant carte&#10;&#10;Description générée automatiquement">
            <a:extLst>
              <a:ext uri="{FF2B5EF4-FFF2-40B4-BE49-F238E27FC236}">
                <a16:creationId xmlns:a16="http://schemas.microsoft.com/office/drawing/2014/main" id="{76766D5A-59FD-64DF-2ED8-EA718D53C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772" y="109586"/>
            <a:ext cx="6429828" cy="6638828"/>
          </a:xfrm>
          <a:prstGeom prst="rect">
            <a:avLst/>
          </a:prstGeom>
        </p:spPr>
      </p:pic>
    </p:spTree>
    <p:extLst>
      <p:ext uri="{BB962C8B-B14F-4D97-AF65-F5344CB8AC3E}">
        <p14:creationId xmlns:p14="http://schemas.microsoft.com/office/powerpoint/2010/main" val="1260574205"/>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037669-E96A-DE48-B5B6-65C5CDA5EC6F}"/>
              </a:ext>
            </a:extLst>
          </p:cNvPr>
          <p:cNvSpPr>
            <a:spLocks noGrp="1"/>
          </p:cNvSpPr>
          <p:nvPr>
            <p:ph type="title"/>
          </p:nvPr>
        </p:nvSpPr>
        <p:spPr>
          <a:xfrm>
            <a:off x="3346634" y="394303"/>
            <a:ext cx="2850965" cy="577850"/>
          </a:xfrm>
        </p:spPr>
        <p:txBody>
          <a:bodyPr/>
          <a:lstStyle/>
          <a:p>
            <a:pPr algn="ctr"/>
            <a:r>
              <a:rPr lang="de-CH" dirty="0"/>
              <a:t>Questions?</a:t>
            </a:r>
          </a:p>
        </p:txBody>
      </p:sp>
      <p:sp>
        <p:nvSpPr>
          <p:cNvPr id="4" name="Foliennummernplatzhalter 3">
            <a:extLst>
              <a:ext uri="{FF2B5EF4-FFF2-40B4-BE49-F238E27FC236}">
                <a16:creationId xmlns:a16="http://schemas.microsoft.com/office/drawing/2014/main" id="{2AC22596-960C-A74F-968E-906C3ACE0D75}"/>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BBD7EE-43BD-4A30-92A5-0BB5D61E2C50}" type="slidenum">
              <a:rPr kumimoji="0" lang="de-DE" sz="1050" b="0" i="0" u="none" strike="noStrike" kern="1200" cap="none" spc="0" normalizeH="0" baseline="0" noProof="0" smtClean="0">
                <a:ln>
                  <a:noFill/>
                </a:ln>
                <a:solidFill>
                  <a:prstClr val="white">
                    <a:lumMod val="50000"/>
                  </a:prstClr>
                </a:solidFill>
                <a:effectLst/>
                <a:uLnTx/>
                <a:uFillTx/>
                <a:latin typeface="Arial"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de-DE" sz="1050" b="0" i="0" u="none" strike="noStrike" kern="1200" cap="none" spc="0" normalizeH="0" baseline="0" noProof="0">
              <a:ln>
                <a:noFill/>
              </a:ln>
              <a:solidFill>
                <a:prstClr val="white">
                  <a:lumMod val="50000"/>
                </a:prstClr>
              </a:solidFill>
              <a:effectLst/>
              <a:uLnTx/>
              <a:uFillTx/>
              <a:latin typeface="Arial" pitchFamily="34" charset="0"/>
              <a:ea typeface="MS PGothic" pitchFamily="34" charset="-128"/>
              <a:cs typeface="+mn-cs"/>
            </a:endParaRPr>
          </a:p>
        </p:txBody>
      </p:sp>
      <p:pic>
        <p:nvPicPr>
          <p:cNvPr id="1026" name="Picture 2" descr="Die Kunst, gute Fragen zu stellen">
            <a:extLst>
              <a:ext uri="{FF2B5EF4-FFF2-40B4-BE49-F238E27FC236}">
                <a16:creationId xmlns:a16="http://schemas.microsoft.com/office/drawing/2014/main" id="{B30F47AD-4280-894F-8B27-A2895B0796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5224" y="1400175"/>
            <a:ext cx="7371689"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9018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2838554" y="3200400"/>
            <a:ext cx="4104686"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800" kern="0" dirty="0">
                <a:latin typeface="ITC Officina Sans Book" panose="020B0500000000000000" pitchFamily="34" charset="0"/>
                <a:cs typeface="Times New Roman" panose="02020603050405020304" pitchFamily="18" charset="0"/>
              </a:rPr>
              <a:t>Attentes de la journée</a:t>
            </a:r>
          </a:p>
        </p:txBody>
      </p:sp>
    </p:spTree>
    <p:extLst>
      <p:ext uri="{BB962C8B-B14F-4D97-AF65-F5344CB8AC3E}">
        <p14:creationId xmlns:p14="http://schemas.microsoft.com/office/powerpoint/2010/main" val="72891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5F3767-4AB7-57BB-D231-9DF86E4BD7C0}"/>
              </a:ext>
            </a:extLst>
          </p:cNvPr>
          <p:cNvSpPr>
            <a:spLocks noGrp="1"/>
          </p:cNvSpPr>
          <p:nvPr>
            <p:ph type="title"/>
          </p:nvPr>
        </p:nvSpPr>
        <p:spPr>
          <a:xfrm>
            <a:off x="457200" y="274638"/>
            <a:ext cx="8325853" cy="1143000"/>
          </a:xfrm>
        </p:spPr>
        <p:txBody>
          <a:bodyPr>
            <a:normAutofit/>
          </a:bodyPr>
          <a:lstStyle/>
          <a:p>
            <a:r>
              <a:rPr lang="fr-CH" sz="2800" dirty="0"/>
              <a:t>Questions sur le </a:t>
            </a:r>
            <a:r>
              <a:rPr lang="fr-CH" sz="2800"/>
              <a:t>jour 3</a:t>
            </a:r>
            <a:endParaRPr lang="fr-CH" sz="2800" dirty="0"/>
          </a:p>
        </p:txBody>
      </p:sp>
      <p:sp>
        <p:nvSpPr>
          <p:cNvPr id="3" name="Espace réservé du numéro de diapositive 2">
            <a:extLst>
              <a:ext uri="{FF2B5EF4-FFF2-40B4-BE49-F238E27FC236}">
                <a16:creationId xmlns:a16="http://schemas.microsoft.com/office/drawing/2014/main" id="{0D811583-07EB-AF5A-E3A3-6DB86FA407C6}"/>
              </a:ext>
            </a:extLst>
          </p:cNvPr>
          <p:cNvSpPr>
            <a:spLocks noGrp="1"/>
          </p:cNvSpPr>
          <p:nvPr>
            <p:ph type="sldNum" sz="quarter" idx="12"/>
          </p:nvPr>
        </p:nvSpPr>
        <p:spPr/>
        <p:txBody>
          <a:bodyPr/>
          <a:lstStyle/>
          <a:p>
            <a:pPr>
              <a:defRPr/>
            </a:pPr>
            <a:fld id="{3E2AFC1D-F739-4574-8ADD-506A8F33F15D}" type="slidenum">
              <a:rPr lang="de-CH" altLang="de-DE" smtClean="0"/>
              <a:pPr>
                <a:defRPr/>
              </a:pPr>
              <a:t>8</a:t>
            </a:fld>
            <a:endParaRPr lang="de-CH" altLang="de-DE" dirty="0"/>
          </a:p>
        </p:txBody>
      </p:sp>
      <p:sp>
        <p:nvSpPr>
          <p:cNvPr id="4" name="ZoneTexte 3">
            <a:extLst>
              <a:ext uri="{FF2B5EF4-FFF2-40B4-BE49-F238E27FC236}">
                <a16:creationId xmlns:a16="http://schemas.microsoft.com/office/drawing/2014/main" id="{2C922124-17FA-3CCD-EC5C-503166AF9CC1}"/>
              </a:ext>
            </a:extLst>
          </p:cNvPr>
          <p:cNvSpPr txBox="1"/>
          <p:nvPr/>
        </p:nvSpPr>
        <p:spPr>
          <a:xfrm>
            <a:off x="1467853" y="2851484"/>
            <a:ext cx="5354052" cy="1015663"/>
          </a:xfrm>
          <a:prstGeom prst="rect">
            <a:avLst/>
          </a:prstGeom>
          <a:noFill/>
        </p:spPr>
        <p:txBody>
          <a:bodyPr wrap="square" rtlCol="0">
            <a:spAutoFit/>
          </a:bodyPr>
          <a:lstStyle/>
          <a:p>
            <a:r>
              <a:rPr lang="fr-CH" sz="2000" dirty="0"/>
              <a:t>Questions par rapport au dernier jour de formation (étape 7 et 8) ? </a:t>
            </a:r>
          </a:p>
          <a:p>
            <a:endParaRPr lang="fr-CH" sz="2000" dirty="0"/>
          </a:p>
        </p:txBody>
      </p:sp>
    </p:spTree>
    <p:extLst>
      <p:ext uri="{BB962C8B-B14F-4D97-AF65-F5344CB8AC3E}">
        <p14:creationId xmlns:p14="http://schemas.microsoft.com/office/powerpoint/2010/main" val="3844110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971600" y="385882"/>
            <a:ext cx="6841108" cy="772852"/>
          </a:xfrm>
          <a:noFill/>
        </p:spPr>
        <p:txBody>
          <a:bodyPr>
            <a:normAutofit/>
          </a:bodyPr>
          <a:lstStyle/>
          <a:p>
            <a:pPr eaLnBrk="1" hangingPunct="1"/>
            <a:r>
              <a:rPr lang="fr-CH" altLang="de-DE" sz="2400" b="1" dirty="0">
                <a:latin typeface="ITC Officina Sans Book" panose="020B0500000000000000" pitchFamily="34" charset="0"/>
              </a:rPr>
              <a:t>Les 10 étapes </a:t>
            </a:r>
            <a:br>
              <a:rPr lang="fr-CH" altLang="de-DE" sz="2400" b="1" dirty="0">
                <a:latin typeface="ITC Officina Sans Book" panose="020B0500000000000000" pitchFamily="34" charset="0"/>
              </a:rPr>
            </a:br>
            <a:r>
              <a:rPr lang="fr-CH" altLang="de-DE" sz="2400" b="1" dirty="0">
                <a:latin typeface="ITC Officina Sans Book" panose="020B0500000000000000" pitchFamily="34" charset="0"/>
              </a:rPr>
              <a:t>du Coq vert</a:t>
            </a: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299684" y="3241437"/>
            <a:ext cx="2189480" cy="302099"/>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8" name="Image 7">
            <a:extLst>
              <a:ext uri="{FF2B5EF4-FFF2-40B4-BE49-F238E27FC236}">
                <a16:creationId xmlns:a16="http://schemas.microsoft.com/office/drawing/2014/main" id="{331B2E1F-8DEC-D14C-B749-4A00528C2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2250370"/>
            <a:ext cx="2189480" cy="2176145"/>
          </a:xfrm>
          <a:prstGeom prst="rect">
            <a:avLst/>
          </a:prstGeom>
        </p:spPr>
      </p:pic>
    </p:spTree>
    <p:extLst>
      <p:ext uri="{BB962C8B-B14F-4D97-AF65-F5344CB8AC3E}">
        <p14:creationId xmlns:p14="http://schemas.microsoft.com/office/powerpoint/2010/main" val="4184647554"/>
      </p:ext>
    </p:extLst>
  </p:cSld>
  <p:clrMapOvr>
    <a:masterClrMapping/>
  </p:clrMapOvr>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_Firmenpraesentation_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2968</Words>
  <Application>Microsoft Office PowerPoint</Application>
  <PresentationFormat>Affichage à l'écran (4:3)</PresentationFormat>
  <Paragraphs>335</Paragraphs>
  <Slides>69</Slides>
  <Notes>44</Notes>
  <HiddenSlides>1</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69</vt:i4>
      </vt:variant>
    </vt:vector>
  </HeadingPairs>
  <TitlesOfParts>
    <vt:vector size="79" baseType="lpstr">
      <vt:lpstr>Malgun Gothic</vt:lpstr>
      <vt:lpstr>Arial</vt:lpstr>
      <vt:lpstr>B Frutiger Bold</vt:lpstr>
      <vt:lpstr>Calibri</vt:lpstr>
      <vt:lpstr>Calibri Light</vt:lpstr>
      <vt:lpstr>ITC Officina Sans Book</vt:lpstr>
      <vt:lpstr>Times New Roman</vt:lpstr>
      <vt:lpstr>Wingdings</vt:lpstr>
      <vt:lpstr>Office</vt:lpstr>
      <vt:lpstr>A+W_Firmenpraesentation_2010</vt:lpstr>
      <vt:lpstr>Formation en management  environnemental</vt:lpstr>
      <vt:lpstr> </vt:lpstr>
      <vt:lpstr> Objectifs de la formation</vt:lpstr>
      <vt:lpstr> Objectifs de la formation</vt:lpstr>
      <vt:lpstr>Présentation PowerPoint</vt:lpstr>
      <vt:lpstr>Présentation PowerPoint</vt:lpstr>
      <vt:lpstr>Présentation PowerPoint</vt:lpstr>
      <vt:lpstr>Questions sur le jour 3</vt:lpstr>
      <vt:lpstr>Les 10 étapes  du Coq vert</vt:lpstr>
      <vt:lpstr>Étape 8: L’audit interne</vt:lpstr>
      <vt:lpstr>Étape 8: L’audit interne</vt:lpstr>
      <vt:lpstr>Étape 8: L’audit interne</vt:lpstr>
      <vt:lpstr>Étape 8: L’audit interne, préparation</vt:lpstr>
      <vt:lpstr>Étape 8: L’audit interne, préparation</vt:lpstr>
      <vt:lpstr>Étape 8: L’audit interne, préparation</vt:lpstr>
      <vt:lpstr>Étape 8: L’audit interne, formulaire 9F</vt:lpstr>
      <vt:lpstr>Étape 8: L’audit interne, formulaire 9F</vt:lpstr>
      <vt:lpstr>Étape 8: L’audit interne, formulaire 9F</vt:lpstr>
      <vt:lpstr>Étape 8: L’audit interne, formulaire 9F</vt:lpstr>
      <vt:lpstr>Étape 8: L’audit interne, formulaire 9F</vt:lpstr>
      <vt:lpstr>Étape 8: L’audit interne, formulaire 9F</vt:lpstr>
      <vt:lpstr>Étape 8: L’audit interne, conseils</vt:lpstr>
      <vt:lpstr>Étape 8: L’audit interne, exercice</vt:lpstr>
      <vt:lpstr>La revue de direction (modèle 9M)</vt:lpstr>
      <vt:lpstr>La revue de direction (modèle 9M)</vt:lpstr>
      <vt:lpstr>La revue de direction (modèle 9M)</vt:lpstr>
      <vt:lpstr>Présentation PowerPoint</vt:lpstr>
      <vt:lpstr>Présentation PowerPoint</vt:lpstr>
      <vt:lpstr>Présentation PowerPoint</vt:lpstr>
      <vt:lpstr>La revue de direction (modèle 9M)</vt:lpstr>
      <vt:lpstr>Questions?</vt:lpstr>
      <vt:lpstr>Les 10 étapes  du Coq vert</vt:lpstr>
      <vt:lpstr>La validation, processus</vt:lpstr>
      <vt:lpstr>La validation, processus</vt:lpstr>
      <vt:lpstr>Présentation PowerPoint</vt:lpstr>
      <vt:lpstr>Présentation PowerPoint</vt:lpstr>
      <vt:lpstr>La validation, processus</vt:lpstr>
      <vt:lpstr>La validation, processus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certification: une fête à célébrer!</vt:lpstr>
      <vt:lpstr>La certification: une fête à célébrer!</vt:lpstr>
      <vt:lpstr>Exemple de certificat Coq vert pour une paroisse</vt:lpstr>
      <vt:lpstr>Présentation PowerPoint</vt:lpstr>
      <vt:lpstr>Présentation PowerPoint</vt:lpstr>
      <vt:lpstr>Présentation PowerPoint</vt:lpstr>
      <vt:lpstr>La certification = une fête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Communiquer via les MEDIAS, un devoir de la paroisse!</vt:lpstr>
      <vt:lpstr>Que se passe-t-il après la certification?</vt:lpstr>
      <vt:lpstr>Présentation PowerPoint</vt:lpstr>
      <vt:lpstr>Présentation PowerPoint</vt:lpstr>
      <vt:lpstr>Présentation du Coq vert</vt:lpstr>
      <vt:lpstr>Présentation du Coq vert</vt:lpstr>
      <vt:lpstr>Présentation du Coq vert</vt:lpstr>
      <vt:lpstr>Présentation du Coq vert</vt:lpstr>
      <vt:lpstr>Présentation PowerPoint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Stefanie Huber</dc:creator>
  <cp:lastModifiedBy>Marc Roethlisberger</cp:lastModifiedBy>
  <cp:revision>80</cp:revision>
  <dcterms:created xsi:type="dcterms:W3CDTF">2022-11-13T09:41:36Z</dcterms:created>
  <dcterms:modified xsi:type="dcterms:W3CDTF">2023-03-06T14:25:14Z</dcterms:modified>
</cp:coreProperties>
</file>