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4"/>
  </p:sldMasterIdLst>
  <p:notesMasterIdLst>
    <p:notesMasterId r:id="rId20"/>
  </p:notesMasterIdLst>
  <p:handoutMasterIdLst>
    <p:handoutMasterId r:id="rId21"/>
  </p:handoutMasterIdLst>
  <p:sldIdLst>
    <p:sldId id="1059" r:id="rId5"/>
    <p:sldId id="1366" r:id="rId6"/>
    <p:sldId id="1395" r:id="rId7"/>
    <p:sldId id="1394" r:id="rId8"/>
    <p:sldId id="1396" r:id="rId9"/>
    <p:sldId id="1375" r:id="rId10"/>
    <p:sldId id="1390" r:id="rId11"/>
    <p:sldId id="1379" r:id="rId12"/>
    <p:sldId id="1397" r:id="rId13"/>
    <p:sldId id="1378" r:id="rId14"/>
    <p:sldId id="1381" r:id="rId15"/>
    <p:sldId id="1391" r:id="rId16"/>
    <p:sldId id="1392" r:id="rId17"/>
    <p:sldId id="1321" r:id="rId18"/>
    <p:sldId id="1398" r:id="rId19"/>
  </p:sldIdLst>
  <p:sldSz cx="12801600" cy="7200900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6" userDrawn="1">
          <p15:clr>
            <a:srgbClr val="A4A3A4"/>
          </p15:clr>
        </p15:guide>
        <p15:guide id="2" pos="9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D244F3-F8B9-E94A-4481-C379F21E4A02}" name="Milena Hartmann" initials="MH" userId="S::hartmann@oeku.ch::707f2479-aa8e-4795-be76-f3089dec30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EFF0F7"/>
    <a:srgbClr val="DDE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4C3CD-E155-4FD6-A38C-1BE25B605CFF}" v="1012" dt="2023-04-26T15:05:29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3" autoAdjust="0"/>
    <p:restoredTop sz="85127" autoAdjust="0"/>
  </p:normalViewPr>
  <p:slideViewPr>
    <p:cSldViewPr>
      <p:cViewPr varScale="1">
        <p:scale>
          <a:sx n="75" d="100"/>
          <a:sy n="75" d="100"/>
        </p:scale>
        <p:origin x="368" y="40"/>
      </p:cViewPr>
      <p:guideLst>
        <p:guide orient="horz" pos="706"/>
        <p:guide pos="9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1540" y="48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Roethlisberger" userId="9f75ec3f-abcf-4aa2-8301-41d1b5b04265" providerId="ADAL" clId="{D0C4C3CD-E155-4FD6-A38C-1BE25B605CFF}"/>
    <pc:docChg chg="undo custSel addSld delSld modSld sldOrd modMainMaster">
      <pc:chgData name="Marc Roethlisberger" userId="9f75ec3f-abcf-4aa2-8301-41d1b5b04265" providerId="ADAL" clId="{D0C4C3CD-E155-4FD6-A38C-1BE25B605CFF}" dt="2023-04-26T15:06:22.789" v="1919"/>
      <pc:docMkLst>
        <pc:docMk/>
      </pc:docMkLst>
      <pc:sldChg chg="modSp mod">
        <pc:chgData name="Marc Roethlisberger" userId="9f75ec3f-abcf-4aa2-8301-41d1b5b04265" providerId="ADAL" clId="{D0C4C3CD-E155-4FD6-A38C-1BE25B605CFF}" dt="2023-04-26T14:38:26.232" v="1718" actId="790"/>
        <pc:sldMkLst>
          <pc:docMk/>
          <pc:sldMk cId="0" sldId="1059"/>
        </pc:sldMkLst>
        <pc:spChg chg="mod">
          <ac:chgData name="Marc Roethlisberger" userId="9f75ec3f-abcf-4aa2-8301-41d1b5b04265" providerId="ADAL" clId="{D0C4C3CD-E155-4FD6-A38C-1BE25B605CFF}" dt="2023-04-26T14:38:26.232" v="1718" actId="790"/>
          <ac:spMkLst>
            <pc:docMk/>
            <pc:sldMk cId="0" sldId="1059"/>
            <ac:spMk id="2" creationId="{D1C66FBC-DC42-5719-C1D9-D0A2727A937E}"/>
          </ac:spMkLst>
        </pc:spChg>
        <pc:spChg chg="mod">
          <ac:chgData name="Marc Roethlisberger" userId="9f75ec3f-abcf-4aa2-8301-41d1b5b04265" providerId="ADAL" clId="{D0C4C3CD-E155-4FD6-A38C-1BE25B605CFF}" dt="2023-04-26T13:38:52.025" v="54" actId="1076"/>
          <ac:spMkLst>
            <pc:docMk/>
            <pc:sldMk cId="0" sldId="1059"/>
            <ac:spMk id="4100" creationId="{E44E3487-F634-4F9F-AC48-CE8B5411D96E}"/>
          </ac:spMkLst>
        </pc:spChg>
      </pc:sldChg>
      <pc:sldChg chg="modSp mod">
        <pc:chgData name="Marc Roethlisberger" userId="9f75ec3f-abcf-4aa2-8301-41d1b5b04265" providerId="ADAL" clId="{D0C4C3CD-E155-4FD6-A38C-1BE25B605CFF}" dt="2023-04-26T14:44:54.758" v="1794" actId="790"/>
        <pc:sldMkLst>
          <pc:docMk/>
          <pc:sldMk cId="0" sldId="1321"/>
        </pc:sldMkLst>
        <pc:spChg chg="mod">
          <ac:chgData name="Marc Roethlisberger" userId="9f75ec3f-abcf-4aa2-8301-41d1b5b04265" providerId="ADAL" clId="{D0C4C3CD-E155-4FD6-A38C-1BE25B605CFF}" dt="2023-04-26T14:44:54.758" v="1794" actId="790"/>
          <ac:spMkLst>
            <pc:docMk/>
            <pc:sldMk cId="0" sldId="1321"/>
            <ac:spMk id="32770" creationId="{56B2DF45-710E-4D02-8F3F-D823B5A123A6}"/>
          </ac:spMkLst>
        </pc:spChg>
      </pc:sldChg>
      <pc:sldChg chg="addSp delSp modSp mod modAnim">
        <pc:chgData name="Marc Roethlisberger" userId="9f75ec3f-abcf-4aa2-8301-41d1b5b04265" providerId="ADAL" clId="{D0C4C3CD-E155-4FD6-A38C-1BE25B605CFF}" dt="2023-04-26T14:54:57.035" v="1807" actId="14100"/>
        <pc:sldMkLst>
          <pc:docMk/>
          <pc:sldMk cId="165851599" sldId="1366"/>
        </pc:sldMkLst>
        <pc:spChg chg="del mod">
          <ac:chgData name="Marc Roethlisberger" userId="9f75ec3f-abcf-4aa2-8301-41d1b5b04265" providerId="ADAL" clId="{D0C4C3CD-E155-4FD6-A38C-1BE25B605CFF}" dt="2023-04-26T14:54:29.298" v="1797" actId="478"/>
          <ac:spMkLst>
            <pc:docMk/>
            <pc:sldMk cId="165851599" sldId="1366"/>
            <ac:spMk id="2" creationId="{07430940-1846-B1CC-837F-99918E423492}"/>
          </ac:spMkLst>
        </pc:spChg>
        <pc:spChg chg="add mod">
          <ac:chgData name="Marc Roethlisberger" userId="9f75ec3f-abcf-4aa2-8301-41d1b5b04265" providerId="ADAL" clId="{D0C4C3CD-E155-4FD6-A38C-1BE25B605CFF}" dt="2023-04-26T14:20:00.514" v="799"/>
          <ac:spMkLst>
            <pc:docMk/>
            <pc:sldMk cId="165851599" sldId="1366"/>
            <ac:spMk id="3" creationId="{27C6E2D7-83F9-07B4-499B-DA59F7BFE076}"/>
          </ac:spMkLst>
        </pc:spChg>
        <pc:spChg chg="add del mod">
          <ac:chgData name="Marc Roethlisberger" userId="9f75ec3f-abcf-4aa2-8301-41d1b5b04265" providerId="ADAL" clId="{D0C4C3CD-E155-4FD6-A38C-1BE25B605CFF}" dt="2023-04-26T14:54:32.954" v="1798"/>
          <ac:spMkLst>
            <pc:docMk/>
            <pc:sldMk cId="165851599" sldId="1366"/>
            <ac:spMk id="4" creationId="{C4D7D805-F0D1-4D42-47DA-443C98577343}"/>
          </ac:spMkLst>
        </pc:spChg>
        <pc:spChg chg="mod">
          <ac:chgData name="Marc Roethlisberger" userId="9f75ec3f-abcf-4aa2-8301-41d1b5b04265" providerId="ADAL" clId="{D0C4C3CD-E155-4FD6-A38C-1BE25B605CFF}" dt="2023-04-26T14:19:20.651" v="794" actId="790"/>
          <ac:spMkLst>
            <pc:docMk/>
            <pc:sldMk cId="165851599" sldId="1366"/>
            <ac:spMk id="5" creationId="{C745C52D-7A0A-3AB0-75FE-8632862A7A67}"/>
          </ac:spMkLst>
        </pc:spChg>
        <pc:spChg chg="add del mod">
          <ac:chgData name="Marc Roethlisberger" userId="9f75ec3f-abcf-4aa2-8301-41d1b5b04265" providerId="ADAL" clId="{D0C4C3CD-E155-4FD6-A38C-1BE25B605CFF}" dt="2023-04-26T14:54:51.519" v="1805" actId="478"/>
          <ac:spMkLst>
            <pc:docMk/>
            <pc:sldMk cId="165851599" sldId="1366"/>
            <ac:spMk id="8" creationId="{6A49D971-0B13-9A35-C853-BC04851CC1CD}"/>
          </ac:spMkLst>
        </pc:spChg>
        <pc:spChg chg="del mod">
          <ac:chgData name="Marc Roethlisberger" userId="9f75ec3f-abcf-4aa2-8301-41d1b5b04265" providerId="ADAL" clId="{D0C4C3CD-E155-4FD6-A38C-1BE25B605CFF}" dt="2023-04-26T14:12:07.759" v="638" actId="478"/>
          <ac:spMkLst>
            <pc:docMk/>
            <pc:sldMk cId="165851599" sldId="1366"/>
            <ac:spMk id="10" creationId="{71C78987-3A92-F23C-A3CF-3CD58C48A8FE}"/>
          </ac:spMkLst>
        </pc:spChg>
        <pc:spChg chg="del mod">
          <ac:chgData name="Marc Roethlisberger" userId="9f75ec3f-abcf-4aa2-8301-41d1b5b04265" providerId="ADAL" clId="{D0C4C3CD-E155-4FD6-A38C-1BE25B605CFF}" dt="2023-04-26T14:54:48.317" v="1804" actId="478"/>
          <ac:spMkLst>
            <pc:docMk/>
            <pc:sldMk cId="165851599" sldId="1366"/>
            <ac:spMk id="177154" creationId="{D75391BB-DAC2-4CF9-AC7A-9F61381FA642}"/>
          </ac:spMkLst>
        </pc:spChg>
        <pc:picChg chg="add mod">
          <ac:chgData name="Marc Roethlisberger" userId="9f75ec3f-abcf-4aa2-8301-41d1b5b04265" providerId="ADAL" clId="{D0C4C3CD-E155-4FD6-A38C-1BE25B605CFF}" dt="2023-04-26T14:54:57.035" v="1807" actId="14100"/>
          <ac:picMkLst>
            <pc:docMk/>
            <pc:sldMk cId="165851599" sldId="1366"/>
            <ac:picMk id="7" creationId="{62E7B1DB-39DF-CA53-4357-CF63EF458AF9}"/>
          </ac:picMkLst>
        </pc:picChg>
      </pc:sldChg>
      <pc:sldChg chg="addSp delSp modSp mod">
        <pc:chgData name="Marc Roethlisberger" userId="9f75ec3f-abcf-4aa2-8301-41d1b5b04265" providerId="ADAL" clId="{D0C4C3CD-E155-4FD6-A38C-1BE25B605CFF}" dt="2023-04-26T14:22:06.380" v="804" actId="20577"/>
        <pc:sldMkLst>
          <pc:docMk/>
          <pc:sldMk cId="91194498" sldId="1375"/>
        </pc:sldMkLst>
        <pc:spChg chg="add mod">
          <ac:chgData name="Marc Roethlisberger" userId="9f75ec3f-abcf-4aa2-8301-41d1b5b04265" providerId="ADAL" clId="{D0C4C3CD-E155-4FD6-A38C-1BE25B605CFF}" dt="2023-04-26T14:19:37.578" v="795"/>
          <ac:spMkLst>
            <pc:docMk/>
            <pc:sldMk cId="91194498" sldId="1375"/>
            <ac:spMk id="3" creationId="{63DD50D3-590D-B90E-DC9E-5313C5DD8CAC}"/>
          </ac:spMkLst>
        </pc:spChg>
        <pc:spChg chg="del">
          <ac:chgData name="Marc Roethlisberger" userId="9f75ec3f-abcf-4aa2-8301-41d1b5b04265" providerId="ADAL" clId="{D0C4C3CD-E155-4FD6-A38C-1BE25B605CFF}" dt="2023-04-26T14:18:42.419" v="780" actId="478"/>
          <ac:spMkLst>
            <pc:docMk/>
            <pc:sldMk cId="91194498" sldId="1375"/>
            <ac:spMk id="6" creationId="{53CB592B-7112-BE8F-F74E-7FCCAE3E30DD}"/>
          </ac:spMkLst>
        </pc:spChg>
        <pc:spChg chg="mod">
          <ac:chgData name="Marc Roethlisberger" userId="9f75ec3f-abcf-4aa2-8301-41d1b5b04265" providerId="ADAL" clId="{D0C4C3CD-E155-4FD6-A38C-1BE25B605CFF}" dt="2023-04-26T14:18:22.413" v="779" actId="20577"/>
          <ac:spMkLst>
            <pc:docMk/>
            <pc:sldMk cId="91194498" sldId="1375"/>
            <ac:spMk id="7" creationId="{BBEC6A7E-8355-B294-0C11-8FB63BFABD9C}"/>
          </ac:spMkLst>
        </pc:spChg>
        <pc:spChg chg="mod">
          <ac:chgData name="Marc Roethlisberger" userId="9f75ec3f-abcf-4aa2-8301-41d1b5b04265" providerId="ADAL" clId="{D0C4C3CD-E155-4FD6-A38C-1BE25B605CFF}" dt="2023-04-26T14:22:06.380" v="804" actId="20577"/>
          <ac:spMkLst>
            <pc:docMk/>
            <pc:sldMk cId="91194498" sldId="1375"/>
            <ac:spMk id="177154" creationId="{D75391BB-DAC2-4CF9-AC7A-9F61381FA642}"/>
          </ac:spMkLst>
        </pc:spChg>
        <pc:picChg chg="add mod">
          <ac:chgData name="Marc Roethlisberger" userId="9f75ec3f-abcf-4aa2-8301-41d1b5b04265" providerId="ADAL" clId="{D0C4C3CD-E155-4FD6-A38C-1BE25B605CFF}" dt="2023-04-26T14:17:29.761" v="754" actId="14100"/>
          <ac:picMkLst>
            <pc:docMk/>
            <pc:sldMk cId="91194498" sldId="1375"/>
            <ac:picMk id="2" creationId="{74FA3D7C-689D-094A-6BF9-066C9842B700}"/>
          </ac:picMkLst>
        </pc:picChg>
        <pc:picChg chg="del">
          <ac:chgData name="Marc Roethlisberger" userId="9f75ec3f-abcf-4aa2-8301-41d1b5b04265" providerId="ADAL" clId="{D0C4C3CD-E155-4FD6-A38C-1BE25B605CFF}" dt="2023-04-26T14:17:15.029" v="749" actId="478"/>
          <ac:picMkLst>
            <pc:docMk/>
            <pc:sldMk cId="91194498" sldId="1375"/>
            <ac:picMk id="4" creationId="{81BEF300-731F-A784-BC86-478E81BD72D2}"/>
          </ac:picMkLst>
        </pc:picChg>
      </pc:sldChg>
      <pc:sldChg chg="addSp delSp modSp mod">
        <pc:chgData name="Marc Roethlisberger" userId="9f75ec3f-abcf-4aa2-8301-41d1b5b04265" providerId="ADAL" clId="{D0C4C3CD-E155-4FD6-A38C-1BE25B605CFF}" dt="2023-04-26T14:43:33.238" v="1755" actId="1076"/>
        <pc:sldMkLst>
          <pc:docMk/>
          <pc:sldMk cId="2381365848" sldId="1378"/>
        </pc:sldMkLst>
        <pc:spChg chg="del">
          <ac:chgData name="Marc Roethlisberger" userId="9f75ec3f-abcf-4aa2-8301-41d1b5b04265" providerId="ADAL" clId="{D0C4C3CD-E155-4FD6-A38C-1BE25B605CFF}" dt="2023-04-26T14:43:18.179" v="1753" actId="478"/>
          <ac:spMkLst>
            <pc:docMk/>
            <pc:sldMk cId="2381365848" sldId="1378"/>
            <ac:spMk id="2" creationId="{C4B55A09-6053-E26A-940F-09D061229D90}"/>
          </ac:spMkLst>
        </pc:spChg>
        <pc:spChg chg="del">
          <ac:chgData name="Marc Roethlisberger" userId="9f75ec3f-abcf-4aa2-8301-41d1b5b04265" providerId="ADAL" clId="{D0C4C3CD-E155-4FD6-A38C-1BE25B605CFF}" dt="2023-04-26T14:41:55.350" v="1742" actId="478"/>
          <ac:spMkLst>
            <pc:docMk/>
            <pc:sldMk cId="2381365848" sldId="1378"/>
            <ac:spMk id="3" creationId="{87E5F58B-48DA-DA9B-FC9E-A840D179370F}"/>
          </ac:spMkLst>
        </pc:spChg>
        <pc:spChg chg="add mod">
          <ac:chgData name="Marc Roethlisberger" userId="9f75ec3f-abcf-4aa2-8301-41d1b5b04265" providerId="ADAL" clId="{D0C4C3CD-E155-4FD6-A38C-1BE25B605CFF}" dt="2023-04-26T14:41:56.433" v="1743"/>
          <ac:spMkLst>
            <pc:docMk/>
            <pc:sldMk cId="2381365848" sldId="1378"/>
            <ac:spMk id="5" creationId="{56D95D77-97EC-AECB-679E-953E0F3894D7}"/>
          </ac:spMkLst>
        </pc:spChg>
        <pc:spChg chg="add mod">
          <ac:chgData name="Marc Roethlisberger" userId="9f75ec3f-abcf-4aa2-8301-41d1b5b04265" providerId="ADAL" clId="{D0C4C3CD-E155-4FD6-A38C-1BE25B605CFF}" dt="2023-04-26T14:43:33.238" v="1755" actId="1076"/>
          <ac:spMkLst>
            <pc:docMk/>
            <pc:sldMk cId="2381365848" sldId="1378"/>
            <ac:spMk id="6" creationId="{78CE72CC-66ED-B15B-A830-228D232FF5BD}"/>
          </ac:spMkLst>
        </pc:spChg>
        <pc:spChg chg="mod">
          <ac:chgData name="Marc Roethlisberger" userId="9f75ec3f-abcf-4aa2-8301-41d1b5b04265" providerId="ADAL" clId="{D0C4C3CD-E155-4FD6-A38C-1BE25B605CFF}" dt="2023-04-26T14:34:36.670" v="1570" actId="20577"/>
          <ac:spMkLst>
            <pc:docMk/>
            <pc:sldMk cId="2381365848" sldId="1378"/>
            <ac:spMk id="12" creationId="{CA396411-0DE3-EC5A-29E2-7BE9AE0E3B3B}"/>
          </ac:spMkLst>
        </pc:spChg>
        <pc:spChg chg="mod">
          <ac:chgData name="Marc Roethlisberger" userId="9f75ec3f-abcf-4aa2-8301-41d1b5b04265" providerId="ADAL" clId="{D0C4C3CD-E155-4FD6-A38C-1BE25B605CFF}" dt="2023-04-26T14:31:43.710" v="1353" actId="20577"/>
          <ac:spMkLst>
            <pc:docMk/>
            <pc:sldMk cId="2381365848" sldId="1378"/>
            <ac:spMk id="177154" creationId="{D75391BB-DAC2-4CF9-AC7A-9F61381FA642}"/>
          </ac:spMkLst>
        </pc:spChg>
      </pc:sldChg>
      <pc:sldChg chg="addSp delSp modSp mod modAnim">
        <pc:chgData name="Marc Roethlisberger" userId="9f75ec3f-abcf-4aa2-8301-41d1b5b04265" providerId="ADAL" clId="{D0C4C3CD-E155-4FD6-A38C-1BE25B605CFF}" dt="2023-04-26T14:41:49.853" v="1741"/>
        <pc:sldMkLst>
          <pc:docMk/>
          <pc:sldMk cId="753731975" sldId="1379"/>
        </pc:sldMkLst>
        <pc:spChg chg="add del mod">
          <ac:chgData name="Marc Roethlisberger" userId="9f75ec3f-abcf-4aa2-8301-41d1b5b04265" providerId="ADAL" clId="{D0C4C3CD-E155-4FD6-A38C-1BE25B605CFF}" dt="2023-04-26T14:41:36.524" v="1736" actId="478"/>
          <ac:spMkLst>
            <pc:docMk/>
            <pc:sldMk cId="753731975" sldId="1379"/>
            <ac:spMk id="2" creationId="{43011449-0A69-4AC1-A8DD-B6CCFF058B87}"/>
          </ac:spMkLst>
        </pc:spChg>
        <pc:spChg chg="mod">
          <ac:chgData name="Marc Roethlisberger" userId="9f75ec3f-abcf-4aa2-8301-41d1b5b04265" providerId="ADAL" clId="{D0C4C3CD-E155-4FD6-A38C-1BE25B605CFF}" dt="2023-04-26T14:29:18.568" v="1317" actId="6549"/>
          <ac:spMkLst>
            <pc:docMk/>
            <pc:sldMk cId="753731975" sldId="1379"/>
            <ac:spMk id="5" creationId="{6EF1B7B1-FD23-7127-3831-61E8F4E17A92}"/>
          </ac:spMkLst>
        </pc:spChg>
        <pc:spChg chg="del">
          <ac:chgData name="Marc Roethlisberger" userId="9f75ec3f-abcf-4aa2-8301-41d1b5b04265" providerId="ADAL" clId="{D0C4C3CD-E155-4FD6-A38C-1BE25B605CFF}" dt="2023-04-26T14:29:55.445" v="1320" actId="478"/>
          <ac:spMkLst>
            <pc:docMk/>
            <pc:sldMk cId="753731975" sldId="1379"/>
            <ac:spMk id="6" creationId="{95B76195-A35F-CF48-C75D-635641BF5425}"/>
          </ac:spMkLst>
        </pc:spChg>
        <pc:spChg chg="del">
          <ac:chgData name="Marc Roethlisberger" userId="9f75ec3f-abcf-4aa2-8301-41d1b5b04265" providerId="ADAL" clId="{D0C4C3CD-E155-4FD6-A38C-1BE25B605CFF}" dt="2023-04-26T14:29:46.024" v="1318" actId="478"/>
          <ac:spMkLst>
            <pc:docMk/>
            <pc:sldMk cId="753731975" sldId="1379"/>
            <ac:spMk id="7" creationId="{2FE7532B-BFDC-95EF-38BB-23F01C56D98B}"/>
          </ac:spMkLst>
        </pc:spChg>
        <pc:spChg chg="add del mod">
          <ac:chgData name="Marc Roethlisberger" userId="9f75ec3f-abcf-4aa2-8301-41d1b5b04265" providerId="ADAL" clId="{D0C4C3CD-E155-4FD6-A38C-1BE25B605CFF}" dt="2023-04-26T14:30:00.762" v="1322" actId="478"/>
          <ac:spMkLst>
            <pc:docMk/>
            <pc:sldMk cId="753731975" sldId="1379"/>
            <ac:spMk id="9" creationId="{C4FAC0DF-495A-1E21-AA77-2766021E603A}"/>
          </ac:spMkLst>
        </pc:spChg>
        <pc:spChg chg="add del mod">
          <ac:chgData name="Marc Roethlisberger" userId="9f75ec3f-abcf-4aa2-8301-41d1b5b04265" providerId="ADAL" clId="{D0C4C3CD-E155-4FD6-A38C-1BE25B605CFF}" dt="2023-04-26T14:30:13.869" v="1324"/>
          <ac:spMkLst>
            <pc:docMk/>
            <pc:sldMk cId="753731975" sldId="1379"/>
            <ac:spMk id="10" creationId="{7A2F4BAE-AA5D-AC03-96CE-59EC7937C4CF}"/>
          </ac:spMkLst>
        </pc:spChg>
        <pc:spChg chg="add mod">
          <ac:chgData name="Marc Roethlisberger" userId="9f75ec3f-abcf-4aa2-8301-41d1b5b04265" providerId="ADAL" clId="{D0C4C3CD-E155-4FD6-A38C-1BE25B605CFF}" dt="2023-04-26T14:30:32.087" v="1326" actId="5793"/>
          <ac:spMkLst>
            <pc:docMk/>
            <pc:sldMk cId="753731975" sldId="1379"/>
            <ac:spMk id="11" creationId="{7B0A86CD-C8F0-2D9F-93D1-B04795CFC81D}"/>
          </ac:spMkLst>
        </pc:spChg>
        <pc:spChg chg="add mod">
          <ac:chgData name="Marc Roethlisberger" userId="9f75ec3f-abcf-4aa2-8301-41d1b5b04265" providerId="ADAL" clId="{D0C4C3CD-E155-4FD6-A38C-1BE25B605CFF}" dt="2023-04-26T14:41:49.853" v="1741"/>
          <ac:spMkLst>
            <pc:docMk/>
            <pc:sldMk cId="753731975" sldId="1379"/>
            <ac:spMk id="14" creationId="{9930688D-83BF-9E4A-961D-5C3527C91739}"/>
          </ac:spMkLst>
        </pc:spChg>
        <pc:spChg chg="mod">
          <ac:chgData name="Marc Roethlisberger" userId="9f75ec3f-abcf-4aa2-8301-41d1b5b04265" providerId="ADAL" clId="{D0C4C3CD-E155-4FD6-A38C-1BE25B605CFF}" dt="2023-04-26T14:25:27.681" v="905" actId="790"/>
          <ac:spMkLst>
            <pc:docMk/>
            <pc:sldMk cId="753731975" sldId="1379"/>
            <ac:spMk id="177154" creationId="{D75391BB-DAC2-4CF9-AC7A-9F61381FA642}"/>
          </ac:spMkLst>
        </pc:spChg>
        <pc:picChg chg="add del mod">
          <ac:chgData name="Marc Roethlisberger" userId="9f75ec3f-abcf-4aa2-8301-41d1b5b04265" providerId="ADAL" clId="{D0C4C3CD-E155-4FD6-A38C-1BE25B605CFF}" dt="2023-04-26T14:41:40.854" v="1740" actId="478"/>
          <ac:picMkLst>
            <pc:docMk/>
            <pc:sldMk cId="753731975" sldId="1379"/>
            <ac:picMk id="13" creationId="{41EC0F14-A1B6-6368-3FD1-12F7089B47C7}"/>
          </ac:picMkLst>
        </pc:picChg>
      </pc:sldChg>
      <pc:sldChg chg="modSp mod">
        <pc:chgData name="Marc Roethlisberger" userId="9f75ec3f-abcf-4aa2-8301-41d1b5b04265" providerId="ADAL" clId="{D0C4C3CD-E155-4FD6-A38C-1BE25B605CFF}" dt="2023-04-26T14:35:29.016" v="1646" actId="20577"/>
        <pc:sldMkLst>
          <pc:docMk/>
          <pc:sldMk cId="511461083" sldId="1381"/>
        </pc:sldMkLst>
        <pc:spChg chg="mod">
          <ac:chgData name="Marc Roethlisberger" userId="9f75ec3f-abcf-4aa2-8301-41d1b5b04265" providerId="ADAL" clId="{D0C4C3CD-E155-4FD6-A38C-1BE25B605CFF}" dt="2023-04-26T14:35:29.016" v="1646" actId="20577"/>
          <ac:spMkLst>
            <pc:docMk/>
            <pc:sldMk cId="511461083" sldId="1381"/>
            <ac:spMk id="177154" creationId="{D75391BB-DAC2-4CF9-AC7A-9F61381FA642}"/>
          </ac:spMkLst>
        </pc:spChg>
      </pc:sldChg>
      <pc:sldChg chg="del">
        <pc:chgData name="Marc Roethlisberger" userId="9f75ec3f-abcf-4aa2-8301-41d1b5b04265" providerId="ADAL" clId="{D0C4C3CD-E155-4FD6-A38C-1BE25B605CFF}" dt="2023-04-26T14:34:55.507" v="1571" actId="2696"/>
        <pc:sldMkLst>
          <pc:docMk/>
          <pc:sldMk cId="3360102947" sldId="1384"/>
        </pc:sldMkLst>
      </pc:sldChg>
      <pc:sldChg chg="del">
        <pc:chgData name="Marc Roethlisberger" userId="9f75ec3f-abcf-4aa2-8301-41d1b5b04265" providerId="ADAL" clId="{D0C4C3CD-E155-4FD6-A38C-1BE25B605CFF}" dt="2023-04-26T14:37:11.668" v="1703" actId="2696"/>
        <pc:sldMkLst>
          <pc:docMk/>
          <pc:sldMk cId="4207808990" sldId="1385"/>
        </pc:sldMkLst>
      </pc:sldChg>
      <pc:sldChg chg="del">
        <pc:chgData name="Marc Roethlisberger" userId="9f75ec3f-abcf-4aa2-8301-41d1b5b04265" providerId="ADAL" clId="{D0C4C3CD-E155-4FD6-A38C-1BE25B605CFF}" dt="2023-04-26T14:44:25.937" v="1761" actId="2696"/>
        <pc:sldMkLst>
          <pc:docMk/>
          <pc:sldMk cId="4189165020" sldId="1387"/>
        </pc:sldMkLst>
      </pc:sldChg>
      <pc:sldChg chg="addSp delSp modSp mod">
        <pc:chgData name="Marc Roethlisberger" userId="9f75ec3f-abcf-4aa2-8301-41d1b5b04265" providerId="ADAL" clId="{D0C4C3CD-E155-4FD6-A38C-1BE25B605CFF}" dt="2023-04-26T14:30:58.312" v="1330" actId="1076"/>
        <pc:sldMkLst>
          <pc:docMk/>
          <pc:sldMk cId="496721672" sldId="1390"/>
        </pc:sldMkLst>
        <pc:spChg chg="del">
          <ac:chgData name="Marc Roethlisberger" userId="9f75ec3f-abcf-4aa2-8301-41d1b5b04265" providerId="ADAL" clId="{D0C4C3CD-E155-4FD6-A38C-1BE25B605CFF}" dt="2023-04-26T14:22:16.858" v="805" actId="478"/>
          <ac:spMkLst>
            <pc:docMk/>
            <pc:sldMk cId="496721672" sldId="1390"/>
            <ac:spMk id="5" creationId="{738CF402-FEEC-706B-FB46-EDD62BB19551}"/>
          </ac:spMkLst>
        </pc:spChg>
        <pc:spChg chg="del">
          <ac:chgData name="Marc Roethlisberger" userId="9f75ec3f-abcf-4aa2-8301-41d1b5b04265" providerId="ADAL" clId="{D0C4C3CD-E155-4FD6-A38C-1BE25B605CFF}" dt="2023-04-26T14:22:30.010" v="806" actId="478"/>
          <ac:spMkLst>
            <pc:docMk/>
            <pc:sldMk cId="496721672" sldId="1390"/>
            <ac:spMk id="6" creationId="{DEFBFD13-69EA-E7C2-C0E6-B98FBA1DB54C}"/>
          </ac:spMkLst>
        </pc:spChg>
        <pc:spChg chg="add mod">
          <ac:chgData name="Marc Roethlisberger" userId="9f75ec3f-abcf-4aa2-8301-41d1b5b04265" providerId="ADAL" clId="{D0C4C3CD-E155-4FD6-A38C-1BE25B605CFF}" dt="2023-04-26T14:30:41.672" v="1327" actId="1076"/>
          <ac:spMkLst>
            <pc:docMk/>
            <pc:sldMk cId="496721672" sldId="1390"/>
            <ac:spMk id="7" creationId="{E8DB951A-1619-A5C3-5115-30FBAC42025F}"/>
          </ac:spMkLst>
        </pc:spChg>
        <pc:spChg chg="del mod">
          <ac:chgData name="Marc Roethlisberger" userId="9f75ec3f-abcf-4aa2-8301-41d1b5b04265" providerId="ADAL" clId="{D0C4C3CD-E155-4FD6-A38C-1BE25B605CFF}" dt="2023-04-26T14:19:48.430" v="797" actId="478"/>
          <ac:spMkLst>
            <pc:docMk/>
            <pc:sldMk cId="496721672" sldId="1390"/>
            <ac:spMk id="8" creationId="{BF6F461A-1467-0CBC-C8FA-6F5E8B4ECE87}"/>
          </ac:spMkLst>
        </pc:spChg>
        <pc:spChg chg="mod">
          <ac:chgData name="Marc Roethlisberger" userId="9f75ec3f-abcf-4aa2-8301-41d1b5b04265" providerId="ADAL" clId="{D0C4C3CD-E155-4FD6-A38C-1BE25B605CFF}" dt="2023-04-26T14:30:58.312" v="1330" actId="1076"/>
          <ac:spMkLst>
            <pc:docMk/>
            <pc:sldMk cId="496721672" sldId="1390"/>
            <ac:spMk id="9" creationId="{BCA6B71C-251E-0EB0-8CCB-DF8EF7A96609}"/>
          </ac:spMkLst>
        </pc:spChg>
        <pc:spChg chg="add mod">
          <ac:chgData name="Marc Roethlisberger" userId="9f75ec3f-abcf-4aa2-8301-41d1b5b04265" providerId="ADAL" clId="{D0C4C3CD-E155-4FD6-A38C-1BE25B605CFF}" dt="2023-04-26T14:22:30.992" v="807"/>
          <ac:spMkLst>
            <pc:docMk/>
            <pc:sldMk cId="496721672" sldId="1390"/>
            <ac:spMk id="11" creationId="{6D656199-3BD9-6A9B-2264-F4E3A18D9024}"/>
          </ac:spMkLst>
        </pc:spChg>
        <pc:picChg chg="mod">
          <ac:chgData name="Marc Roethlisberger" userId="9f75ec3f-abcf-4aa2-8301-41d1b5b04265" providerId="ADAL" clId="{D0C4C3CD-E155-4FD6-A38C-1BE25B605CFF}" dt="2023-04-26T14:30:54.143" v="1329" actId="1076"/>
          <ac:picMkLst>
            <pc:docMk/>
            <pc:sldMk cId="496721672" sldId="1390"/>
            <ac:picMk id="2" creationId="{9BAE156D-2C6E-DEA7-FDF0-0DE09667F993}"/>
          </ac:picMkLst>
        </pc:picChg>
        <pc:picChg chg="del">
          <ac:chgData name="Marc Roethlisberger" userId="9f75ec3f-abcf-4aa2-8301-41d1b5b04265" providerId="ADAL" clId="{D0C4C3CD-E155-4FD6-A38C-1BE25B605CFF}" dt="2023-04-26T14:23:49.414" v="809" actId="478"/>
          <ac:picMkLst>
            <pc:docMk/>
            <pc:sldMk cId="496721672" sldId="1390"/>
            <ac:picMk id="3" creationId="{F0B63B10-9AE0-68A2-48AD-B24497B4CAF3}"/>
          </ac:picMkLst>
        </pc:picChg>
        <pc:picChg chg="del">
          <ac:chgData name="Marc Roethlisberger" userId="9f75ec3f-abcf-4aa2-8301-41d1b5b04265" providerId="ADAL" clId="{D0C4C3CD-E155-4FD6-A38C-1BE25B605CFF}" dt="2023-04-26T14:23:43.619" v="808" actId="478"/>
          <ac:picMkLst>
            <pc:docMk/>
            <pc:sldMk cId="496721672" sldId="1390"/>
            <ac:picMk id="4" creationId="{81BEF300-731F-A784-BC86-478E81BD72D2}"/>
          </ac:picMkLst>
        </pc:picChg>
        <pc:picChg chg="add mod ord">
          <ac:chgData name="Marc Roethlisberger" userId="9f75ec3f-abcf-4aa2-8301-41d1b5b04265" providerId="ADAL" clId="{D0C4C3CD-E155-4FD6-A38C-1BE25B605CFF}" dt="2023-04-26T14:24:19.334" v="815" actId="14100"/>
          <ac:picMkLst>
            <pc:docMk/>
            <pc:sldMk cId="496721672" sldId="1390"/>
            <ac:picMk id="12" creationId="{FF832859-DDDC-9B0A-3190-E1C12D9E4B51}"/>
          </ac:picMkLst>
        </pc:picChg>
      </pc:sldChg>
      <pc:sldChg chg="modSp mod">
        <pc:chgData name="Marc Roethlisberger" userId="9f75ec3f-abcf-4aa2-8301-41d1b5b04265" providerId="ADAL" clId="{D0C4C3CD-E155-4FD6-A38C-1BE25B605CFF}" dt="2023-04-26T14:36:20.272" v="1702" actId="790"/>
        <pc:sldMkLst>
          <pc:docMk/>
          <pc:sldMk cId="419814234" sldId="1391"/>
        </pc:sldMkLst>
        <pc:spChg chg="mod">
          <ac:chgData name="Marc Roethlisberger" userId="9f75ec3f-abcf-4aa2-8301-41d1b5b04265" providerId="ADAL" clId="{D0C4C3CD-E155-4FD6-A38C-1BE25B605CFF}" dt="2023-04-26T14:36:20.272" v="1702" actId="790"/>
          <ac:spMkLst>
            <pc:docMk/>
            <pc:sldMk cId="419814234" sldId="1391"/>
            <ac:spMk id="177154" creationId="{D75391BB-DAC2-4CF9-AC7A-9F61381FA642}"/>
          </ac:spMkLst>
        </pc:spChg>
      </pc:sldChg>
      <pc:sldChg chg="addSp delSp modSp mod">
        <pc:chgData name="Marc Roethlisberger" userId="9f75ec3f-abcf-4aa2-8301-41d1b5b04265" providerId="ADAL" clId="{D0C4C3CD-E155-4FD6-A38C-1BE25B605CFF}" dt="2023-04-26T14:43:53.871" v="1759" actId="478"/>
        <pc:sldMkLst>
          <pc:docMk/>
          <pc:sldMk cId="189478210" sldId="1392"/>
        </pc:sldMkLst>
        <pc:spChg chg="del">
          <ac:chgData name="Marc Roethlisberger" userId="9f75ec3f-abcf-4aa2-8301-41d1b5b04265" providerId="ADAL" clId="{D0C4C3CD-E155-4FD6-A38C-1BE25B605CFF}" dt="2023-04-26T14:42:32.630" v="1746" actId="478"/>
          <ac:spMkLst>
            <pc:docMk/>
            <pc:sldMk cId="189478210" sldId="1392"/>
            <ac:spMk id="2" creationId="{9BFF46DA-E7AA-25E1-9A0D-0D91DC56AB92}"/>
          </ac:spMkLst>
        </pc:spChg>
        <pc:spChg chg="del">
          <ac:chgData name="Marc Roethlisberger" userId="9f75ec3f-abcf-4aa2-8301-41d1b5b04265" providerId="ADAL" clId="{D0C4C3CD-E155-4FD6-A38C-1BE25B605CFF}" dt="2023-04-26T14:42:09.486" v="1744" actId="478"/>
          <ac:spMkLst>
            <pc:docMk/>
            <pc:sldMk cId="189478210" sldId="1392"/>
            <ac:spMk id="3" creationId="{89E5E559-F397-9B26-0B99-5B5734CDC7F3}"/>
          </ac:spMkLst>
        </pc:spChg>
        <pc:spChg chg="mod">
          <ac:chgData name="Marc Roethlisberger" userId="9f75ec3f-abcf-4aa2-8301-41d1b5b04265" providerId="ADAL" clId="{D0C4C3CD-E155-4FD6-A38C-1BE25B605CFF}" dt="2023-04-26T14:37:20.553" v="1712" actId="20577"/>
          <ac:spMkLst>
            <pc:docMk/>
            <pc:sldMk cId="189478210" sldId="1392"/>
            <ac:spMk id="6" creationId="{2937EAF1-B140-F82D-893B-8B49AD4B92AA}"/>
          </ac:spMkLst>
        </pc:spChg>
        <pc:spChg chg="add mod">
          <ac:chgData name="Marc Roethlisberger" userId="9f75ec3f-abcf-4aa2-8301-41d1b5b04265" providerId="ADAL" clId="{D0C4C3CD-E155-4FD6-A38C-1BE25B605CFF}" dt="2023-04-26T14:42:10.588" v="1745"/>
          <ac:spMkLst>
            <pc:docMk/>
            <pc:sldMk cId="189478210" sldId="1392"/>
            <ac:spMk id="10" creationId="{D857871C-DCAD-B24D-8AE4-454B9DFF38CE}"/>
          </ac:spMkLst>
        </pc:spChg>
        <pc:spChg chg="add del mod">
          <ac:chgData name="Marc Roethlisberger" userId="9f75ec3f-abcf-4aa2-8301-41d1b5b04265" providerId="ADAL" clId="{D0C4C3CD-E155-4FD6-A38C-1BE25B605CFF}" dt="2023-04-26T14:43:53.871" v="1759" actId="478"/>
          <ac:spMkLst>
            <pc:docMk/>
            <pc:sldMk cId="189478210" sldId="1392"/>
            <ac:spMk id="11" creationId="{4AA2D819-954D-4A16-195F-43AA2BCF05D1}"/>
          </ac:spMkLst>
        </pc:spChg>
        <pc:spChg chg="add del mod">
          <ac:chgData name="Marc Roethlisberger" userId="9f75ec3f-abcf-4aa2-8301-41d1b5b04265" providerId="ADAL" clId="{D0C4C3CD-E155-4FD6-A38C-1BE25B605CFF}" dt="2023-04-26T14:43:48.787" v="1758" actId="478"/>
          <ac:spMkLst>
            <pc:docMk/>
            <pc:sldMk cId="189478210" sldId="1392"/>
            <ac:spMk id="12" creationId="{0DC82542-F965-935C-A094-17829FDC4EAC}"/>
          </ac:spMkLst>
        </pc:spChg>
        <pc:picChg chg="del">
          <ac:chgData name="Marc Roethlisberger" userId="9f75ec3f-abcf-4aa2-8301-41d1b5b04265" providerId="ADAL" clId="{D0C4C3CD-E155-4FD6-A38C-1BE25B605CFF}" dt="2023-04-26T14:37:47.804" v="1713" actId="478"/>
          <ac:picMkLst>
            <pc:docMk/>
            <pc:sldMk cId="189478210" sldId="1392"/>
            <ac:picMk id="5" creationId="{ED1D02E2-C327-9055-2FF9-47018D698F57}"/>
          </ac:picMkLst>
        </pc:picChg>
        <pc:picChg chg="add mod">
          <ac:chgData name="Marc Roethlisberger" userId="9f75ec3f-abcf-4aa2-8301-41d1b5b04265" providerId="ADAL" clId="{D0C4C3CD-E155-4FD6-A38C-1BE25B605CFF}" dt="2023-04-26T14:37:57.657" v="1717" actId="1076"/>
          <ac:picMkLst>
            <pc:docMk/>
            <pc:sldMk cId="189478210" sldId="1392"/>
            <ac:picMk id="8" creationId="{4B689A09-D5CF-9E1B-EA69-2986914D6683}"/>
          </ac:picMkLst>
        </pc:picChg>
      </pc:sldChg>
      <pc:sldChg chg="del">
        <pc:chgData name="Marc Roethlisberger" userId="9f75ec3f-abcf-4aa2-8301-41d1b5b04265" providerId="ADAL" clId="{D0C4C3CD-E155-4FD6-A38C-1BE25B605CFF}" dt="2023-04-26T14:44:18.429" v="1760" actId="2696"/>
        <pc:sldMkLst>
          <pc:docMk/>
          <pc:sldMk cId="2167301000" sldId="1393"/>
        </pc:sldMkLst>
      </pc:sldChg>
      <pc:sldChg chg="modSp add mod modAnim">
        <pc:chgData name="Marc Roethlisberger" userId="9f75ec3f-abcf-4aa2-8301-41d1b5b04265" providerId="ADAL" clId="{D0C4C3CD-E155-4FD6-A38C-1BE25B605CFF}" dt="2023-04-26T15:05:29.696" v="1917"/>
        <pc:sldMkLst>
          <pc:docMk/>
          <pc:sldMk cId="63382239" sldId="1394"/>
        </pc:sldMkLst>
        <pc:spChg chg="mod">
          <ac:chgData name="Marc Roethlisberger" userId="9f75ec3f-abcf-4aa2-8301-41d1b5b04265" providerId="ADAL" clId="{D0C4C3CD-E155-4FD6-A38C-1BE25B605CFF}" dt="2023-04-26T14:40:48.127" v="1734" actId="313"/>
          <ac:spMkLst>
            <pc:docMk/>
            <pc:sldMk cId="63382239" sldId="1394"/>
            <ac:spMk id="2" creationId="{07430940-1846-B1CC-837F-99918E423492}"/>
          </ac:spMkLst>
        </pc:spChg>
      </pc:sldChg>
      <pc:sldChg chg="add">
        <pc:chgData name="Marc Roethlisberger" userId="9f75ec3f-abcf-4aa2-8301-41d1b5b04265" providerId="ADAL" clId="{D0C4C3CD-E155-4FD6-A38C-1BE25B605CFF}" dt="2023-04-26T14:54:20.371" v="1795" actId="2890"/>
        <pc:sldMkLst>
          <pc:docMk/>
          <pc:sldMk cId="2083215218" sldId="1395"/>
        </pc:sldMkLst>
      </pc:sldChg>
      <pc:sldChg chg="addSp delSp modSp add mod ord">
        <pc:chgData name="Marc Roethlisberger" userId="9f75ec3f-abcf-4aa2-8301-41d1b5b04265" providerId="ADAL" clId="{D0C4C3CD-E155-4FD6-A38C-1BE25B605CFF}" dt="2023-04-26T14:57:27.467" v="1890" actId="14100"/>
        <pc:sldMkLst>
          <pc:docMk/>
          <pc:sldMk cId="804428352" sldId="1396"/>
        </pc:sldMkLst>
        <pc:spChg chg="add del mod">
          <ac:chgData name="Marc Roethlisberger" userId="9f75ec3f-abcf-4aa2-8301-41d1b5b04265" providerId="ADAL" clId="{D0C4C3CD-E155-4FD6-A38C-1BE25B605CFF}" dt="2023-04-26T14:56:15.515" v="1812"/>
          <ac:spMkLst>
            <pc:docMk/>
            <pc:sldMk cId="804428352" sldId="1396"/>
            <ac:spMk id="2" creationId="{F8C2B48A-1800-803D-0AFB-AD5B99D0A049}"/>
          </ac:spMkLst>
        </pc:spChg>
        <pc:spChg chg="add mod">
          <ac:chgData name="Marc Roethlisberger" userId="9f75ec3f-abcf-4aa2-8301-41d1b5b04265" providerId="ADAL" clId="{D0C4C3CD-E155-4FD6-A38C-1BE25B605CFF}" dt="2023-04-26T14:57:18.425" v="1888" actId="122"/>
          <ac:spMkLst>
            <pc:docMk/>
            <pc:sldMk cId="804428352" sldId="1396"/>
            <ac:spMk id="8" creationId="{477EBBE5-58BC-55A2-3BC9-0EDE65144EC8}"/>
          </ac:spMkLst>
        </pc:spChg>
        <pc:picChg chg="add mod">
          <ac:chgData name="Marc Roethlisberger" userId="9f75ec3f-abcf-4aa2-8301-41d1b5b04265" providerId="ADAL" clId="{D0C4C3CD-E155-4FD6-A38C-1BE25B605CFF}" dt="2023-04-26T14:57:27.467" v="1890" actId="14100"/>
          <ac:picMkLst>
            <pc:docMk/>
            <pc:sldMk cId="804428352" sldId="1396"/>
            <ac:picMk id="6" creationId="{7AECEE1F-DC4C-E85B-E660-C02B0B4B0E49}"/>
          </ac:picMkLst>
        </pc:picChg>
        <pc:picChg chg="del">
          <ac:chgData name="Marc Roethlisberger" userId="9f75ec3f-abcf-4aa2-8301-41d1b5b04265" providerId="ADAL" clId="{D0C4C3CD-E155-4FD6-A38C-1BE25B605CFF}" dt="2023-04-26T14:56:14.053" v="1811" actId="478"/>
          <ac:picMkLst>
            <pc:docMk/>
            <pc:sldMk cId="804428352" sldId="1396"/>
            <ac:picMk id="7" creationId="{62E7B1DB-39DF-CA53-4357-CF63EF458AF9}"/>
          </ac:picMkLst>
        </pc:picChg>
      </pc:sldChg>
      <pc:sldChg chg="addSp delSp modSp add ord">
        <pc:chgData name="Marc Roethlisberger" userId="9f75ec3f-abcf-4aa2-8301-41d1b5b04265" providerId="ADAL" clId="{D0C4C3CD-E155-4FD6-A38C-1BE25B605CFF}" dt="2023-04-26T15:01:33.773" v="1905"/>
        <pc:sldMkLst>
          <pc:docMk/>
          <pc:sldMk cId="3751093014" sldId="1397"/>
        </pc:sldMkLst>
        <pc:spChg chg="add del mod">
          <ac:chgData name="Marc Roethlisberger" userId="9f75ec3f-abcf-4aa2-8301-41d1b5b04265" providerId="ADAL" clId="{D0C4C3CD-E155-4FD6-A38C-1BE25B605CFF}" dt="2023-04-26T15:00:39.806" v="1895"/>
          <ac:spMkLst>
            <pc:docMk/>
            <pc:sldMk cId="3751093014" sldId="1397"/>
            <ac:spMk id="2" creationId="{DC8513CB-AD58-8DBA-609B-847D225CB5ED}"/>
          </ac:spMkLst>
        </pc:spChg>
        <pc:spChg chg="del">
          <ac:chgData name="Marc Roethlisberger" userId="9f75ec3f-abcf-4aa2-8301-41d1b5b04265" providerId="ADAL" clId="{D0C4C3CD-E155-4FD6-A38C-1BE25B605CFF}" dt="2023-04-26T15:01:03.577" v="1900" actId="478"/>
          <ac:spMkLst>
            <pc:docMk/>
            <pc:sldMk cId="3751093014" sldId="1397"/>
            <ac:spMk id="8" creationId="{477EBBE5-58BC-55A2-3BC9-0EDE65144EC8}"/>
          </ac:spMkLst>
        </pc:spChg>
        <pc:spChg chg="add del mod">
          <ac:chgData name="Marc Roethlisberger" userId="9f75ec3f-abcf-4aa2-8301-41d1b5b04265" providerId="ADAL" clId="{D0C4C3CD-E155-4FD6-A38C-1BE25B605CFF}" dt="2023-04-26T15:01:08.639" v="1901" actId="478"/>
          <ac:spMkLst>
            <pc:docMk/>
            <pc:sldMk cId="3751093014" sldId="1397"/>
            <ac:spMk id="9" creationId="{0A03C906-7429-6BEA-029E-396903E1EF6F}"/>
          </ac:spMkLst>
        </pc:spChg>
        <pc:picChg chg="del">
          <ac:chgData name="Marc Roethlisberger" userId="9f75ec3f-abcf-4aa2-8301-41d1b5b04265" providerId="ADAL" clId="{D0C4C3CD-E155-4FD6-A38C-1BE25B605CFF}" dt="2023-04-26T15:00:36.825" v="1894" actId="478"/>
          <ac:picMkLst>
            <pc:docMk/>
            <pc:sldMk cId="3751093014" sldId="1397"/>
            <ac:picMk id="6" creationId="{7AECEE1F-DC4C-E85B-E660-C02B0B4B0E49}"/>
          </ac:picMkLst>
        </pc:picChg>
        <pc:picChg chg="add mod">
          <ac:chgData name="Marc Roethlisberger" userId="9f75ec3f-abcf-4aa2-8301-41d1b5b04265" providerId="ADAL" clId="{D0C4C3CD-E155-4FD6-A38C-1BE25B605CFF}" dt="2023-04-26T15:01:14.561" v="1903" actId="14100"/>
          <ac:picMkLst>
            <pc:docMk/>
            <pc:sldMk cId="3751093014" sldId="1397"/>
            <ac:picMk id="7" creationId="{5634077A-B5ED-2312-F90C-103542D1ADF3}"/>
          </ac:picMkLst>
        </pc:picChg>
      </pc:sldChg>
      <pc:sldChg chg="addSp delSp modSp add ord">
        <pc:chgData name="Marc Roethlisberger" userId="9f75ec3f-abcf-4aa2-8301-41d1b5b04265" providerId="ADAL" clId="{D0C4C3CD-E155-4FD6-A38C-1BE25B605CFF}" dt="2023-04-26T15:06:22.789" v="1919"/>
        <pc:sldMkLst>
          <pc:docMk/>
          <pc:sldMk cId="1425218827" sldId="1398"/>
        </pc:sldMkLst>
        <pc:spChg chg="add del mod">
          <ac:chgData name="Marc Roethlisberger" userId="9f75ec3f-abcf-4aa2-8301-41d1b5b04265" providerId="ADAL" clId="{D0C4C3CD-E155-4FD6-A38C-1BE25B605CFF}" dt="2023-04-26T15:03:56.990" v="1912"/>
          <ac:spMkLst>
            <pc:docMk/>
            <pc:sldMk cId="1425218827" sldId="1398"/>
            <ac:spMk id="2" creationId="{F48ABCF2-35D0-5069-B237-6CD93AE103F4}"/>
          </ac:spMkLst>
        </pc:spChg>
        <pc:picChg chg="add mod">
          <ac:chgData name="Marc Roethlisberger" userId="9f75ec3f-abcf-4aa2-8301-41d1b5b04265" providerId="ADAL" clId="{D0C4C3CD-E155-4FD6-A38C-1BE25B605CFF}" dt="2023-04-26T15:04:06.608" v="1916" actId="14100"/>
          <ac:picMkLst>
            <pc:docMk/>
            <pc:sldMk cId="1425218827" sldId="1398"/>
            <ac:picMk id="6" creationId="{3CC9CDF4-98C6-8964-FF8A-AF85BA2D2F49}"/>
          </ac:picMkLst>
        </pc:picChg>
        <pc:picChg chg="del">
          <ac:chgData name="Marc Roethlisberger" userId="9f75ec3f-abcf-4aa2-8301-41d1b5b04265" providerId="ADAL" clId="{D0C4C3CD-E155-4FD6-A38C-1BE25B605CFF}" dt="2023-04-26T15:03:54.820" v="1911" actId="478"/>
          <ac:picMkLst>
            <pc:docMk/>
            <pc:sldMk cId="1425218827" sldId="1398"/>
            <ac:picMk id="7" creationId="{5634077A-B5ED-2312-F90C-103542D1ADF3}"/>
          </ac:picMkLst>
        </pc:picChg>
      </pc:sldChg>
      <pc:sldMasterChg chg="addSp delSp modSp mod">
        <pc:chgData name="Marc Roethlisberger" userId="9f75ec3f-abcf-4aa2-8301-41d1b5b04265" providerId="ADAL" clId="{D0C4C3CD-E155-4FD6-A38C-1BE25B605CFF}" dt="2023-04-26T13:37:57.123" v="52" actId="1076"/>
        <pc:sldMasterMkLst>
          <pc:docMk/>
          <pc:sldMasterMk cId="3820464727" sldId="2147483720"/>
        </pc:sldMasterMkLst>
        <pc:picChg chg="add mod">
          <ac:chgData name="Marc Roethlisberger" userId="9f75ec3f-abcf-4aa2-8301-41d1b5b04265" providerId="ADAL" clId="{D0C4C3CD-E155-4FD6-A38C-1BE25B605CFF}" dt="2023-04-26T13:36:56.586" v="49" actId="1076"/>
          <ac:picMkLst>
            <pc:docMk/>
            <pc:sldMasterMk cId="3820464727" sldId="2147483720"/>
            <ac:picMk id="2" creationId="{3C9481D9-4BCD-A729-C7DD-F3DE83E23DD3}"/>
          </ac:picMkLst>
        </pc:picChg>
        <pc:picChg chg="add mod">
          <ac:chgData name="Marc Roethlisberger" userId="9f75ec3f-abcf-4aa2-8301-41d1b5b04265" providerId="ADAL" clId="{D0C4C3CD-E155-4FD6-A38C-1BE25B605CFF}" dt="2023-04-26T13:37:57.123" v="52" actId="1076"/>
          <ac:picMkLst>
            <pc:docMk/>
            <pc:sldMasterMk cId="3820464727" sldId="2147483720"/>
            <ac:picMk id="3" creationId="{1CD1CE80-8CB1-25DA-4205-1B4625EA7D0B}"/>
          </ac:picMkLst>
        </pc:picChg>
        <pc:picChg chg="del">
          <ac:chgData name="Marc Roethlisberger" userId="9f75ec3f-abcf-4aa2-8301-41d1b5b04265" providerId="ADAL" clId="{D0C4C3CD-E155-4FD6-A38C-1BE25B605CFF}" dt="2023-04-26T13:37:53.956" v="51" actId="478"/>
          <ac:picMkLst>
            <pc:docMk/>
            <pc:sldMasterMk cId="3820464727" sldId="2147483720"/>
            <ac:picMk id="4" creationId="{ACC56BCE-90EF-6810-E1CB-B1921D635E04}"/>
          </ac:picMkLst>
        </pc:picChg>
        <pc:picChg chg="del">
          <ac:chgData name="Marc Roethlisberger" userId="9f75ec3f-abcf-4aa2-8301-41d1b5b04265" providerId="ADAL" clId="{D0C4C3CD-E155-4FD6-A38C-1BE25B605CFF}" dt="2023-04-26T13:36:54.381" v="48" actId="478"/>
          <ac:picMkLst>
            <pc:docMk/>
            <pc:sldMasterMk cId="3820464727" sldId="2147483720"/>
            <ac:picMk id="8" creationId="{C3726CDC-9091-FDC0-2533-37FD7ED51B24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>
            <a:extLst>
              <a:ext uri="{FF2B5EF4-FFF2-40B4-BE49-F238E27FC236}">
                <a16:creationId xmlns:a16="http://schemas.microsoft.com/office/drawing/2014/main" id="{CA66B4AB-10F1-4CD8-B69A-0D692DD0A8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9" y="6545634"/>
            <a:ext cx="4435475" cy="353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63" tIns="49532" rIns="99063" bIns="49532" numCol="1" anchor="b" anchorCtr="0" compatLnSpc="1">
            <a:prstTxWarp prst="textNoShape">
              <a:avLst/>
            </a:prstTxWarp>
          </a:bodyPr>
          <a:lstStyle>
            <a:lvl1pPr algn="r" defTabSz="990347" eaLnBrk="1" hangingPunct="1">
              <a:defRPr sz="1200"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E7BA919C-2C99-419C-A94C-A78BBE8EBED3}" type="slidenum">
              <a:rPr lang="de-CH" altLang="de-DE"/>
              <a:pPr>
                <a:defRPr/>
              </a:pPr>
              <a:t>‹N°›</a:t>
            </a:fld>
            <a:endParaRPr lang="de-CH" altLang="de-DE"/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C9A5C772-E223-4B4B-B1AA-8B68350F9C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118100" cy="353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55" tIns="45727" rIns="91455" bIns="4572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Officina Sans Book" pitchFamily="34" charset="0"/>
              </a:defRPr>
            </a:lvl1pPr>
          </a:lstStyle>
          <a:p>
            <a:pPr>
              <a:defRPr/>
            </a:pPr>
            <a:r>
              <a:rPr lang="de-CH" altLang="de-DE" dirty="0"/>
              <a:t>Lehrgang «UMS Grüner </a:t>
            </a:r>
            <a:r>
              <a:rPr lang="de-CH" altLang="de-DE" dirty="0" err="1"/>
              <a:t>Güggel</a:t>
            </a:r>
            <a:r>
              <a:rPr lang="de-CH" altLang="de-DE" dirty="0"/>
              <a:t>» - Kursabschluss</a:t>
            </a:r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700A048F-6675-49DB-AF1E-1621174120D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44047"/>
            <a:ext cx="4435475" cy="353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55" tIns="45727" rIns="91455" bIns="4572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Officina Sans Book" pitchFamily="34" charset="0"/>
              </a:defRPr>
            </a:lvl1pPr>
          </a:lstStyle>
          <a:p>
            <a:pPr>
              <a:defRPr/>
            </a:pPr>
            <a:r>
              <a:rPr lang="de-CH" altLang="de-DE" dirty="0"/>
              <a:t>Kurt Aufdereggen, 7. </a:t>
            </a:r>
            <a:r>
              <a:rPr lang="de-CH" altLang="de-DE"/>
              <a:t>Mai 2022</a:t>
            </a:r>
            <a:endParaRPr lang="de-CH" alt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424511-5F24-46F9-B5F7-664C39DD5D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551" y="0"/>
            <a:ext cx="4435475" cy="355362"/>
          </a:xfrm>
          <a:prstGeom prst="rect">
            <a:avLst/>
          </a:prstGeom>
        </p:spPr>
        <p:txBody>
          <a:bodyPr vert="horz" lIns="91455" tIns="45727" rIns="91455" bIns="45727" rtlCol="0"/>
          <a:lstStyle>
            <a:lvl1pPr algn="r" eaLnBrk="1" hangingPunct="1">
              <a:defRPr sz="1200">
                <a:latin typeface="ITC Officina Sans Book" pitchFamily="34" charset="0"/>
              </a:defRPr>
            </a:lvl1pPr>
          </a:lstStyle>
          <a:p>
            <a:pPr>
              <a:defRPr/>
            </a:pPr>
            <a:r>
              <a:rPr lang="de-CH" dirty="0"/>
              <a:t>oeku Kirchen für die Umwelt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8F2641A-CD44-4394-9A5A-E9FBA99CDB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475" cy="353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63" tIns="49532" rIns="99063" bIns="49532" numCol="1" anchor="t" anchorCtr="0" compatLnSpc="1">
            <a:prstTxWarp prst="textNoShape">
              <a:avLst/>
            </a:prstTxWarp>
          </a:bodyPr>
          <a:lstStyle>
            <a:lvl1pPr defTabSz="990757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12B1109-80D7-45C4-9B5E-9B07E2DAC5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9" y="0"/>
            <a:ext cx="4435475" cy="353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63" tIns="49532" rIns="99063" bIns="49532" numCol="1" anchor="t" anchorCtr="0" compatLnSpc="1">
            <a:prstTxWarp prst="textNoShape">
              <a:avLst/>
            </a:prstTxWarp>
          </a:bodyPr>
          <a:lstStyle>
            <a:lvl1pPr algn="r" defTabSz="990757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CAFEAE8-9A03-4244-AC70-ED49F1607D1C}" type="datetimeFigureOut">
              <a:rPr lang="de-CH" altLang="de-DE"/>
              <a:pPr>
                <a:defRPr/>
              </a:pPr>
              <a:t>26.04.2023</a:t>
            </a:fld>
            <a:endParaRPr lang="de-CH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8AE9D65-484F-48A9-A88A-3643FCB7BB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4988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39801C0D-D903-4BBB-834C-F7CCC74A41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2076" y="3371177"/>
            <a:ext cx="7510463" cy="31950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63" tIns="49532" rIns="99063" bIns="49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A4A249F7-3FFE-4353-85FC-D2BE30C732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5525"/>
            <a:ext cx="4435475" cy="353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63" tIns="49532" rIns="99063" bIns="49532" numCol="1" anchor="b" anchorCtr="0" compatLnSpc="1">
            <a:prstTxWarp prst="textNoShape">
              <a:avLst/>
            </a:prstTxWarp>
          </a:bodyPr>
          <a:lstStyle>
            <a:lvl1pPr defTabSz="990757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DFD1398-E910-4837-9EE9-56EEEDF45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9" y="6745525"/>
            <a:ext cx="4435475" cy="353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63" tIns="49532" rIns="99063" bIns="49532" numCol="1" anchor="b" anchorCtr="0" compatLnSpc="1">
            <a:prstTxWarp prst="textNoShape">
              <a:avLst/>
            </a:prstTxWarp>
          </a:bodyPr>
          <a:lstStyle>
            <a:lvl1pPr algn="r" defTabSz="990347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824414-1902-47EE-BD2C-51A5F63F59EB}" type="slidenum">
              <a:rPr lang="de-CH" altLang="de-DE"/>
              <a:pPr>
                <a:defRPr/>
              </a:pPr>
              <a:t>‹N°›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93713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8742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81138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74850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468623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347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072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9797" algn="l" defTabSz="98744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DDE9022-A2AE-4F7C-B408-F7191663FF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7013"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2BB9B5BE-E38C-411C-A3D7-BC7B4E1F6A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7013"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de-CH" altLang="de-DE"/>
              <a:t>Kurs vom 2.11.2012 am Bildungszentrum WWF30. November 2011, St. Josef Köniz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5BB857F7-E657-4758-A538-169BBE895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7013"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8901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F12DAA-5F32-4E7A-A9B2-B3D7740D8D5B}" type="slidenum">
              <a:rPr kumimoji="0" lang="de-CH" altLang="de-DE" smtClean="0"/>
              <a:pPr>
                <a:spcBef>
                  <a:spcPct val="0"/>
                </a:spcBef>
              </a:pPr>
              <a:t>1</a:t>
            </a:fld>
            <a:endParaRPr kumimoji="0" lang="de-CH" altLang="de-DE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905B21E8-6AA8-4B0A-8490-D1D3E9AE92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" y="0"/>
            <a:ext cx="4435475" cy="35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63" tIns="49532" rIns="99063" bIns="49532"/>
          <a:lstStyle>
            <a:lvl1pPr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de-CH" altLang="de-DE"/>
              <a:t>Energieeffizienz in Kirchen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DFA2E463-7EAE-479F-8C22-A145D0313F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" y="6745525"/>
            <a:ext cx="4435475" cy="35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63" tIns="49532" rIns="99063" bIns="49532" anchor="b"/>
          <a:lstStyle>
            <a:lvl1pPr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de-CH" altLang="de-DE"/>
              <a:t>18. Juni 2012, oeku Kurt Aufdereggen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793D664-3996-44E6-9E01-4A0DC61AD0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799139" y="6745525"/>
            <a:ext cx="4435475" cy="35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63" tIns="49532" rIns="99063" bIns="49532" anchor="b"/>
          <a:lstStyle>
            <a:lvl1pPr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461EC-A6D1-4E41-9503-6940D0BAFA70}" type="slidenum">
              <a:rPr kumimoji="0" lang="de-CH" altLang="de-DE"/>
              <a:pPr algn="r" eaLnBrk="1" hangingPunct="1">
                <a:spcBef>
                  <a:spcPct val="0"/>
                </a:spcBef>
              </a:pPr>
              <a:t>1</a:t>
            </a:fld>
            <a:endParaRPr kumimoji="0" lang="de-CH" altLang="de-DE"/>
          </a:p>
        </p:txBody>
      </p:sp>
      <p:sp>
        <p:nvSpPr>
          <p:cNvPr id="5128" name="Rectangle 2">
            <a:extLst>
              <a:ext uri="{FF2B5EF4-FFF2-40B4-BE49-F238E27FC236}">
                <a16:creationId xmlns:a16="http://schemas.microsoft.com/office/drawing/2014/main" id="{42A82DA3-59C5-438A-850A-85ADC55A3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34988"/>
            <a:ext cx="4727575" cy="2660650"/>
          </a:xfrm>
          <a:ln/>
        </p:spPr>
      </p:sp>
      <p:sp>
        <p:nvSpPr>
          <p:cNvPr id="5129" name="Rectangle 3">
            <a:extLst>
              <a:ext uri="{FF2B5EF4-FFF2-40B4-BE49-F238E27FC236}">
                <a16:creationId xmlns:a16="http://schemas.microsoft.com/office/drawing/2014/main" id="{016A8D66-DC79-423C-B473-FFFAFDDC8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CH" altLang="de-DE">
              <a:latin typeface="ITC Officina Sans Book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4988"/>
            <a:ext cx="4729162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Kosten, Beispiel mit Fördergeldern der Reformierten Kirchen Bern-Jura-Solothurn.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24414-1902-47EE-BD2C-51A5F63F59EB}" type="slidenum">
              <a:rPr lang="de-CH" altLang="de-DE" smtClean="0"/>
              <a:pPr>
                <a:defRPr/>
              </a:pPr>
              <a:t>10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2935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4988"/>
            <a:ext cx="4729162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Kosten, Beispiel mit Fördergeldern der Reformierten Kirchen Bern-Jura-Solothurn.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24414-1902-47EE-BD2C-51A5F63F59EB}" type="slidenum">
              <a:rPr lang="de-CH" altLang="de-DE" smtClean="0"/>
              <a:pPr>
                <a:defRPr/>
              </a:pPr>
              <a:t>11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0833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4988"/>
            <a:ext cx="4729162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Kosten, Beispiel mit Fördergeldern der Reformierten Kirchen Bern-Jura-Solothurn.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24414-1902-47EE-BD2C-51A5F63F59EB}" type="slidenum">
              <a:rPr lang="de-CH" altLang="de-DE" smtClean="0"/>
              <a:pPr>
                <a:defRPr/>
              </a:pPr>
              <a:t>12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47309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A7E603D-B44B-4EA0-97E6-BB0A088FFE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40147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37" tIns="44768" rIns="89537" bIns="44768"/>
          <a:lstStyle>
            <a:lvl1pPr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1725" indent="-219075"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1463" indent="-219075"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2788" indent="-219075"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9988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7188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4388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1588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de-CH" altLang="de-DE" sz="1200"/>
              <a:t>Solaranlagen auf kirchlichen Gebäuden - oeku Kirche und UmweltFinanzierung von Solaranlagen auf Kirchendächern</a:t>
            </a:r>
          </a:p>
        </p:txBody>
      </p:sp>
      <p:sp>
        <p:nvSpPr>
          <p:cNvPr id="67587" name="Rectangle 6">
            <a:extLst>
              <a:ext uri="{FF2B5EF4-FFF2-40B4-BE49-F238E27FC236}">
                <a16:creationId xmlns:a16="http://schemas.microsoft.com/office/drawing/2014/main" id="{69F48285-4497-4B09-96BB-3244AA580B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6092825"/>
            <a:ext cx="40147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37" tIns="44768" rIns="89537" bIns="44768" anchor="b"/>
          <a:lstStyle>
            <a:lvl1pPr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1725" indent="-219075"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1463" indent="-219075"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2788" indent="-219075"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9988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7188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4388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1588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de-CH" altLang="de-DE" sz="1200"/>
              <a:t>Kurs vom 2.11.2012 am Bildungszentrum WWF30. November 2011, St. Josef Köniz</a:t>
            </a:r>
          </a:p>
        </p:txBody>
      </p:sp>
      <p:sp>
        <p:nvSpPr>
          <p:cNvPr id="67588" name="Rectangle 7">
            <a:extLst>
              <a:ext uri="{FF2B5EF4-FFF2-40B4-BE49-F238E27FC236}">
                <a16:creationId xmlns:a16="http://schemas.microsoft.com/office/drawing/2014/main" id="{258A9556-F5EA-45A7-91E8-DBF4EDCDC2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48275" y="6092825"/>
            <a:ext cx="40147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37" tIns="44768" rIns="89537" bIns="44768" anchor="b"/>
          <a:lstStyle>
            <a:lvl1pPr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1725" indent="-219075"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1463" indent="-219075"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2788" indent="-219075" defTabSz="95408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9988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7188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4388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1588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A11B0C-23BC-4E65-A875-0A8BF12A04A4}" type="slidenum">
              <a:rPr kumimoji="0" lang="de-CH" altLang="de-DE" sz="1200"/>
              <a:pPr algn="r" eaLnBrk="1" hangingPunct="1">
                <a:spcBef>
                  <a:spcPct val="0"/>
                </a:spcBef>
              </a:pPr>
              <a:t>14</a:t>
            </a:fld>
            <a:endParaRPr kumimoji="0" lang="de-CH" altLang="de-DE" sz="1200"/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E318BF6E-FC29-4CB3-92E0-2F320BA4A7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40147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37" tIns="44768" rIns="89537" bIns="44768"/>
          <a:lstStyle>
            <a:lvl1pPr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de-CH" altLang="de-DE" sz="1200"/>
              <a:t>Energieeffizienz in Kirchen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D36E76FE-DF6D-452E-9B57-8C2C19E202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6092825"/>
            <a:ext cx="40147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37" tIns="44768" rIns="89537" bIns="44768" anchor="b"/>
          <a:lstStyle>
            <a:lvl1pPr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de-CH" altLang="de-DE" sz="1200"/>
              <a:t>18. Juni 2012, oeku Kurt Aufdereggen</a:t>
            </a:r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FF2CAB0-5B8F-4744-8A84-88F7F34D09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48275" y="6092825"/>
            <a:ext cx="40147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37" tIns="44768" rIns="89537" bIns="44768" anchor="b"/>
          <a:lstStyle>
            <a:lvl1pPr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EC458C-A059-48A1-8FDC-4AC748D33128}" type="slidenum">
              <a:rPr kumimoji="0" lang="de-CH" altLang="de-DE" sz="1200"/>
              <a:pPr algn="r" eaLnBrk="1" hangingPunct="1">
                <a:spcBef>
                  <a:spcPct val="0"/>
                </a:spcBef>
              </a:pPr>
              <a:t>14</a:t>
            </a:fld>
            <a:endParaRPr kumimoji="0" lang="de-CH" altLang="de-DE" sz="1200"/>
          </a:p>
        </p:txBody>
      </p:sp>
      <p:sp>
        <p:nvSpPr>
          <p:cNvPr id="67592" name="Rectangle 2">
            <a:extLst>
              <a:ext uri="{FF2B5EF4-FFF2-40B4-BE49-F238E27FC236}">
                <a16:creationId xmlns:a16="http://schemas.microsoft.com/office/drawing/2014/main" id="{5CF4C67D-9613-4DFE-B73C-A530F00EA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34988"/>
            <a:ext cx="4729162" cy="2660650"/>
          </a:xfrm>
          <a:ln/>
        </p:spPr>
      </p:sp>
      <p:sp>
        <p:nvSpPr>
          <p:cNvPr id="67593" name="Rectangle 3">
            <a:extLst>
              <a:ext uri="{FF2B5EF4-FFF2-40B4-BE49-F238E27FC236}">
                <a16:creationId xmlns:a16="http://schemas.microsoft.com/office/drawing/2014/main" id="{0F956ABC-7EDA-439B-808F-6706E6376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>
              <a:latin typeface="ITC Officina Sans Book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4988"/>
            <a:ext cx="4729162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24414-1902-47EE-BD2C-51A5F63F59EB}" type="slidenum">
              <a:rPr lang="de-CH" altLang="de-DE" smtClean="0"/>
              <a:pPr>
                <a:defRPr/>
              </a:pPr>
              <a:t>15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7786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4988"/>
            <a:ext cx="4729162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24414-1902-47EE-BD2C-51A5F63F59EB}" type="slidenum">
              <a:rPr lang="de-CH" altLang="de-DE" smtClean="0"/>
              <a:pPr>
                <a:defRPr/>
              </a:pPr>
              <a:t>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132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4988"/>
            <a:ext cx="4729162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24414-1902-47EE-BD2C-51A5F63F59EB}" type="slidenum">
              <a:rPr lang="de-CH" altLang="de-DE" smtClean="0"/>
              <a:pPr>
                <a:defRPr/>
              </a:pPr>
              <a:t>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7687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4988"/>
            <a:ext cx="4729162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24414-1902-47EE-BD2C-51A5F63F59EB}" type="slidenum">
              <a:rPr lang="de-CH" altLang="de-DE" smtClean="0"/>
              <a:pPr>
                <a:defRPr/>
              </a:pPr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4789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4988"/>
            <a:ext cx="4729162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24414-1902-47EE-BD2C-51A5F63F59EB}" type="slidenum">
              <a:rPr lang="de-CH" altLang="de-DE" smtClean="0"/>
              <a:pPr>
                <a:defRPr/>
              </a:pPr>
              <a:t>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8086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4988"/>
            <a:ext cx="4729162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Kosten, Beispiel mit Fördergeldern der Reformierten Kirchen Bern-Jura-Solothurn.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24414-1902-47EE-BD2C-51A5F63F59EB}" type="slidenum">
              <a:rPr lang="de-CH" altLang="de-DE" smtClean="0"/>
              <a:pPr>
                <a:defRPr/>
              </a:pPr>
              <a:t>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93338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4988"/>
            <a:ext cx="4729162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Kosten, Beispiel mit Fördergeldern der Reformierten Kirchen Bern-Jura-Solothurn.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24414-1902-47EE-BD2C-51A5F63F59EB}" type="slidenum">
              <a:rPr lang="de-CH" altLang="de-DE" smtClean="0"/>
              <a:pPr>
                <a:defRPr/>
              </a:pPr>
              <a:t>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85014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4988"/>
            <a:ext cx="4729162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Kosten, Beispiel mit Fördergeldern der Reformierten Kirchen Bern-Jura-Solothurn.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24414-1902-47EE-BD2C-51A5F63F59EB}" type="slidenum">
              <a:rPr lang="de-CH" altLang="de-DE" smtClean="0"/>
              <a:pPr>
                <a:defRPr/>
              </a:pPr>
              <a:t>8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7802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534988"/>
            <a:ext cx="4729162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Solaranlagen auf kirchlichen Gebäuden - oeku Kirche und UmweltFinanzierung von Solaranlagen auf Kirchendächern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Kurs vom 2.11.2012 am Bildungszentrum WWF30. November 2011, St. Josef Köniz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24414-1902-47EE-BD2C-51A5F63F59EB}" type="slidenum">
              <a:rPr lang="de-CH" altLang="de-DE" smtClean="0"/>
              <a:pPr>
                <a:defRPr/>
              </a:pPr>
              <a:t>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9861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7930" y="1105375"/>
            <a:ext cx="10668733" cy="154352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67930" y="2768757"/>
            <a:ext cx="10668733" cy="10585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7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6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533DB78-FB64-E81E-44A1-60019DE2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2806" y="3902886"/>
            <a:ext cx="10668734" cy="302371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1635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4" y="5040631"/>
            <a:ext cx="7680960" cy="595075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4" y="643414"/>
            <a:ext cx="7680960" cy="4320540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4" y="5635706"/>
            <a:ext cx="7680960" cy="845105"/>
          </a:xfrm>
        </p:spPr>
        <p:txBody>
          <a:bodyPr>
            <a:normAutofit/>
          </a:bodyPr>
          <a:lstStyle>
            <a:lvl1pPr marL="0" indent="0">
              <a:buNone/>
              <a:defRPr sz="148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2908783-DE32-3995-EDAB-51DE16826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9F077B1-4469-D05B-9021-FE35E578E3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DBF5F482-A795-1FC2-D7E3-505393E7D8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4B1FBF64-6E98-4301-ACB1-28CCC6025A64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3808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68097" y="1634633"/>
            <a:ext cx="10693424" cy="4757261"/>
          </a:xfrm>
        </p:spPr>
        <p:txBody>
          <a:bodyPr vert="eaVert"/>
          <a:lstStyle>
            <a:lvl1pPr indent="-208354">
              <a:defRPr/>
            </a:lvl1pPr>
            <a:lvl2pPr indent="-208354">
              <a:defRPr/>
            </a:lvl2pPr>
            <a:lvl3pPr indent="-208354">
              <a:defRPr/>
            </a:lvl3pPr>
            <a:lvl4pPr indent="-208354">
              <a:defRPr/>
            </a:lvl4pPr>
            <a:lvl5pPr indent="-208354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8D521AC-736B-D398-83B6-223320316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00128" y="291705"/>
            <a:ext cx="9154409" cy="9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85BD2F2-3674-C913-E1CA-A2919144B7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62F78FF-58C3-BB9E-BFA1-8886B9DA0A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AF59101-E1B9-0D23-1EBB-738B207A2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D35008C-DAD1-455D-B240-51B0220C3895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980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534060" y="1180982"/>
            <a:ext cx="1627461" cy="5256490"/>
          </a:xfrm>
        </p:spPr>
        <p:txBody>
          <a:bodyPr vert="eaVert" anchor="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68098" y="1180981"/>
            <a:ext cx="8864340" cy="5256491"/>
          </a:xfrm>
        </p:spPr>
        <p:txBody>
          <a:bodyPr vert="eaVert"/>
          <a:lstStyle>
            <a:lvl1pPr indent="-208354">
              <a:defRPr/>
            </a:lvl1pPr>
            <a:lvl2pPr indent="-208354">
              <a:defRPr/>
            </a:lvl2pPr>
            <a:lvl3pPr indent="-208354">
              <a:defRPr/>
            </a:lvl3pPr>
            <a:lvl4pPr indent="-208354">
              <a:defRPr/>
            </a:lvl4pPr>
            <a:lvl5pPr indent="-208354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FF5057A-1DEF-C834-297C-EE53987C88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6D97F7E-32F5-67BF-8908-AD980D6335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464606F-2360-0A18-BE26-A29FE51304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2E9A86F8-293B-41E7-9801-50566EFB9837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0630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1468096" y="1540195"/>
            <a:ext cx="10693423" cy="4757261"/>
          </a:xfrm>
        </p:spPr>
        <p:txBody>
          <a:bodyPr/>
          <a:lstStyle/>
          <a:p>
            <a:pPr lvl="0"/>
            <a:r>
              <a:rPr lang="de-DE" noProof="0"/>
              <a:t>Klicken Sie auf das Symbol, um die SmartArt-Grafik hinzuzufügen</a:t>
            </a:r>
            <a:endParaRPr lang="de-CH" noProof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FAD21BC-090B-CFFE-8564-6C5BD5C93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8097" y="285039"/>
            <a:ext cx="9177118" cy="9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3AD8789-9144-136B-D7CE-950E821A2A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74B2277-D0BB-3F27-E95A-681DFFB7F2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D9507E7B-03B5-80A8-326A-714563E2C1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77C5D8BC-E3AA-4913-801D-FDECE7DD9360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2758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>
            <a:extLst>
              <a:ext uri="{FF2B5EF4-FFF2-40B4-BE49-F238E27FC236}">
                <a16:creationId xmlns:a16="http://schemas.microsoft.com/office/drawing/2014/main" id="{2C4B167C-4BC2-4970-A2CF-D652487FA18D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1468096" y="1540195"/>
            <a:ext cx="10693423" cy="4757261"/>
          </a:xfrm>
        </p:spPr>
        <p:txBody>
          <a:bodyPr/>
          <a:lstStyle/>
          <a:p>
            <a:pPr lvl="0"/>
            <a:r>
              <a:rPr lang="de-DE" noProof="0"/>
              <a:t>Klicken Sie auf das Symbol, um die SmartArt-Grafik hinzuzufügen</a:t>
            </a:r>
            <a:endParaRPr lang="de-CH" noProof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68B30B98-0CF9-196E-B587-01C2E05BD0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1E8DE10-A5EF-AF21-5133-B2E031EA6E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9DD8F58-FC7F-9A2F-3BE4-84F6F477CD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44E2AB52-40B0-4B04-89E3-73553106F9A5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5382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1468096" y="1407809"/>
            <a:ext cx="5224779" cy="5073005"/>
          </a:xfrm>
        </p:spPr>
        <p:txBody>
          <a:bodyPr/>
          <a:lstStyle>
            <a:lvl1pPr marL="294010" indent="-208354">
              <a:defRPr/>
            </a:lvl1pPr>
            <a:lvl2pPr marL="594583" indent="-216570"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BFFDAE0-5580-D8FC-6217-FE2AF6597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6742" y="1407807"/>
            <a:ext cx="5224779" cy="507300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CDD5D8-1A91-1373-E0F1-EF72548CE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8097" y="291705"/>
            <a:ext cx="9186439" cy="9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303BFB7-65F7-3690-542B-ACD9BD17AE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D7AA5E2-A957-CBFD-1A76-EF32B2AD77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AF2DEE8-98F7-235D-9120-6F48E4662C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44E2AB52-40B0-4B04-89E3-73553106F9A5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111800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039282" y="1407809"/>
            <a:ext cx="5122241" cy="5005803"/>
          </a:xfrm>
        </p:spPr>
        <p:txBody>
          <a:bodyPr/>
          <a:lstStyle>
            <a:lvl1pPr marL="220508" indent="-208354">
              <a:defRPr/>
            </a:lvl1pPr>
            <a:lvl2pPr marL="594583" indent="-208354">
              <a:defRPr/>
            </a:lvl2pPr>
            <a:lvl3pPr marL="962096" indent="-208354">
              <a:defRPr/>
            </a:lvl3pPr>
            <a:lvl4pPr marL="1336171" indent="-208354">
              <a:defRPr/>
            </a:lvl4pPr>
            <a:lvl5pPr marL="1702371" indent="-208354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BFFDAE0-5580-D8FC-6217-FE2AF6597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68096" y="1407809"/>
            <a:ext cx="5122243" cy="500580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48BE41A-A5C0-9EF9-95C3-7E4D3C3B3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8097" y="285039"/>
            <a:ext cx="9195760" cy="9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D25D56A-B29F-7973-A964-BE7ACCD937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974ABC8-0D0A-87CA-58A1-DEAECAD9BE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33FBFDC-9626-84FD-A65B-6D9BEDE1FE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44E2AB52-40B0-4B04-89E3-73553106F9A5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3238298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47FBB91-C128-4463-8D0C-041DD652A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9D8C001-973F-4C2E-828E-BADFE2466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60DCC9D-C166-4AF7-95D6-1A2687E63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447A8-9D6B-4B3F-8A16-46197264C2B0}" type="slidenum">
              <a:rPr lang="de-CH" altLang="de-DE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9696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322E7452-59B7-000A-9998-C679909B7E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68096" y="1540195"/>
            <a:ext cx="10693425" cy="475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EC83D60-4DDC-206B-FE10-B8513B6DC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8097" y="285039"/>
            <a:ext cx="9186439" cy="9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6481F82-07E1-9931-4D11-99DAB7B57F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B3582D8-4202-D463-B4B3-62100C2CBD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451D249-BBEA-766C-A67C-B0D94C9CEC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0ECC4C70-A435-4DE4-9DBF-47FD1875F2DA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0000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68096" y="1540194"/>
            <a:ext cx="5206756" cy="4761178"/>
          </a:xfrm>
        </p:spPr>
        <p:txBody>
          <a:bodyPr/>
          <a:lstStyle>
            <a:lvl1pPr indent="-208354">
              <a:defRPr sz="1984"/>
            </a:lvl1pPr>
            <a:lvl2pPr indent="-208354">
              <a:defRPr sz="1654"/>
            </a:lvl2pPr>
            <a:lvl3pPr indent="-208354">
              <a:defRPr sz="1654"/>
            </a:lvl3pPr>
            <a:lvl4pPr indent="-208354">
              <a:defRPr sz="1488"/>
            </a:lvl4pPr>
            <a:lvl5pPr indent="-208354"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954763" y="1540194"/>
            <a:ext cx="5206756" cy="4761178"/>
          </a:xfrm>
        </p:spPr>
        <p:txBody>
          <a:bodyPr/>
          <a:lstStyle>
            <a:lvl1pPr indent="-208354">
              <a:defRPr sz="1984"/>
            </a:lvl1pPr>
            <a:lvl2pPr indent="-208354">
              <a:defRPr sz="1654"/>
            </a:lvl2pPr>
            <a:lvl3pPr indent="-208354">
              <a:defRPr sz="1654"/>
            </a:lvl3pPr>
            <a:lvl4pPr indent="-208354">
              <a:defRPr sz="1488"/>
            </a:lvl4pPr>
            <a:lvl5pPr indent="-208354"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86752648-1D4E-4334-A071-475D064A7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8097" y="285039"/>
            <a:ext cx="9195760" cy="9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0F09EAF-CF26-313A-DF71-4B9AA39E7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CC846BE-02DC-5801-18A0-AFD8F17A14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FE41165-707C-FE6B-5A8A-A09E1009B8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0775BFC5-F0C6-40C1-BDCB-772AFA451F17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5814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68097" y="1531057"/>
            <a:ext cx="5108105" cy="699716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68096" y="2283621"/>
            <a:ext cx="5108106" cy="3980465"/>
          </a:xfrm>
        </p:spPr>
        <p:txBody>
          <a:bodyPr/>
          <a:lstStyle>
            <a:lvl1pPr>
              <a:defRPr sz="1984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053413" y="1531058"/>
            <a:ext cx="5108106" cy="724596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053413" y="2283621"/>
            <a:ext cx="5108106" cy="3980465"/>
          </a:xfrm>
        </p:spPr>
        <p:txBody>
          <a:bodyPr/>
          <a:lstStyle>
            <a:lvl1pPr>
              <a:defRPr sz="1984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D188C27-6819-FF56-EC2D-3A1098E83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8097" y="285039"/>
            <a:ext cx="9195760" cy="9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5FFFD76-47A4-304B-81BD-6045373B5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B3CC82C-FA72-FE0E-6733-CB0C026A2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C1B5CA6-40BB-B0D9-819C-01CD041BC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D2F24B60-D4E3-4F96-B21F-B67478D59904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7276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68096" y="1444295"/>
            <a:ext cx="10693423" cy="671750"/>
          </a:xfrm>
        </p:spPr>
        <p:txBody>
          <a:bodyPr anchor="t">
            <a:normAutofit/>
          </a:bodyPr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68097" y="2244499"/>
            <a:ext cx="10693421" cy="4148852"/>
          </a:xfrm>
        </p:spPr>
        <p:txBody>
          <a:bodyPr/>
          <a:lstStyle>
            <a:lvl1pPr indent="-208354">
              <a:defRPr sz="1984"/>
            </a:lvl1pPr>
            <a:lvl2pPr indent="-208354">
              <a:defRPr sz="1654"/>
            </a:lvl2pPr>
            <a:lvl3pPr indent="-208354">
              <a:defRPr sz="1488"/>
            </a:lvl3pPr>
            <a:lvl4pPr indent="-208354">
              <a:defRPr sz="1323"/>
            </a:lvl4pPr>
            <a:lvl5pPr indent="-208354"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89F4471-D331-DACD-44DE-5C43E1462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8097" y="285039"/>
            <a:ext cx="9186439" cy="9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7D1A3A37-6200-BB31-44E7-5D1A48DF7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AA79B3AF-D7AC-D093-C8CA-5CDC06CBC1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8AD0A51-C95D-EF5D-990C-85AF9D6D8A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44E2AB52-40B0-4B04-89E3-73553106F9A5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0746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680136-DF49-9405-E35F-13ECC9D2B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8097" y="285039"/>
            <a:ext cx="9195760" cy="9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5444007-9765-6344-D33E-42195A8FE2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552F802-F01B-B11E-2B2A-EEB47265EE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DC797A4-0D11-02AD-B71F-DE655053C5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44E2AB52-40B0-4B04-89E3-73553106F9A5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8731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4CEDF4B-D50B-434E-87B5-78B9B7B325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7BEA71C-7100-E730-96A4-7779651563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A005463-8FCC-DB1D-FE57-82813CF87E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5424A0D7-E8A9-4ABA-BA92-661F2C775FE2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5601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40" y="4120517"/>
            <a:ext cx="10881358" cy="689669"/>
          </a:xfrm>
        </p:spPr>
        <p:txBody>
          <a:bodyPr anchor="t"/>
          <a:lstStyle>
            <a:lvl1pPr algn="l">
              <a:defRPr sz="3307" b="1" cap="all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40" y="4923741"/>
            <a:ext cx="10881358" cy="506730"/>
          </a:xfrm>
        </p:spPr>
        <p:txBody>
          <a:bodyPr anchor="b"/>
          <a:lstStyle>
            <a:lvl1pPr marL="0" indent="0">
              <a:buNone/>
              <a:defRPr sz="1654"/>
            </a:lvl1pPr>
            <a:lvl2pPr marL="378013" indent="0">
              <a:buNone/>
              <a:defRPr sz="1488"/>
            </a:lvl2pPr>
            <a:lvl3pPr marL="756026" indent="0">
              <a:buNone/>
              <a:defRPr sz="1323"/>
            </a:lvl3pPr>
            <a:lvl4pPr marL="1134039" indent="0">
              <a:buNone/>
              <a:defRPr sz="1158"/>
            </a:lvl4pPr>
            <a:lvl5pPr marL="1512052" indent="0">
              <a:buNone/>
              <a:defRPr sz="1158"/>
            </a:lvl5pPr>
            <a:lvl6pPr marL="1890065" indent="0">
              <a:buNone/>
              <a:defRPr sz="1158"/>
            </a:lvl6pPr>
            <a:lvl7pPr marL="2268078" indent="0">
              <a:buNone/>
              <a:defRPr sz="1158"/>
            </a:lvl7pPr>
            <a:lvl8pPr marL="2646091" indent="0">
              <a:buNone/>
              <a:defRPr sz="1158"/>
            </a:lvl8pPr>
            <a:lvl9pPr marL="3024104" indent="0">
              <a:buNone/>
              <a:defRPr sz="1158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7C65CF4-70A2-6376-EAAD-3365C1DF55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1240" y="1192731"/>
            <a:ext cx="10881360" cy="245694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4B1A36B-862B-872A-7EA1-456400F006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C3C4EEB-A083-4751-DFCA-04EBA5CC83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9A7E5E4-44B2-1187-8BA9-7805CE5839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44E2AB52-40B0-4B04-89E3-73553106F9A5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0345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8097" y="286703"/>
            <a:ext cx="4334883" cy="1220153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8367" y="1569363"/>
            <a:ext cx="6063154" cy="4863109"/>
          </a:xfrm>
        </p:spPr>
        <p:txBody>
          <a:bodyPr>
            <a:normAutofit/>
          </a:bodyPr>
          <a:lstStyle>
            <a:lvl1pPr indent="-208354">
              <a:defRPr sz="1984"/>
            </a:lvl1pPr>
            <a:lvl2pPr indent="-208354">
              <a:defRPr sz="1984"/>
            </a:lvl2pPr>
            <a:lvl3pPr indent="-208354">
              <a:defRPr sz="1654"/>
            </a:lvl3pPr>
            <a:lvl4pPr indent="-208354">
              <a:defRPr sz="1488"/>
            </a:lvl4pPr>
            <a:lvl5pPr indent="-208354">
              <a:defRPr sz="1488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68097" y="1569363"/>
            <a:ext cx="4334883" cy="4863109"/>
          </a:xfrm>
        </p:spPr>
        <p:txBody>
          <a:bodyPr/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B83CDFF-5E21-BF48-94C7-619E5DE10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6CACB41-1AAB-0A18-70D7-C73F56CE63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613BCA8-F30C-B9C6-C5E2-953C1E1441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BA6C2F7D-2566-46B4-86FC-2566D9E2802A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2424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8">
            <a:extLst>
              <a:ext uri="{FF2B5EF4-FFF2-40B4-BE49-F238E27FC236}">
                <a16:creationId xmlns:a16="http://schemas.microsoft.com/office/drawing/2014/main" id="{351764A9-AFC4-414E-8918-307091D92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68096" y="1562229"/>
            <a:ext cx="10693425" cy="475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CH" altLang="de-DE" dirty="0"/>
              <a:t>Textmasterformate durch Klicken bearbeiten</a:t>
            </a:r>
          </a:p>
          <a:p>
            <a:pPr lvl="1"/>
            <a:r>
              <a:rPr lang="de-CH" altLang="de-DE" dirty="0"/>
              <a:t>Zweite Ebene</a:t>
            </a:r>
          </a:p>
          <a:p>
            <a:pPr lvl="2"/>
            <a:r>
              <a:rPr lang="de-CH" altLang="de-DE" dirty="0"/>
              <a:t>Dritte Ebene</a:t>
            </a:r>
          </a:p>
          <a:p>
            <a:pPr lvl="3"/>
            <a:r>
              <a:rPr lang="de-CH" altLang="de-DE" dirty="0"/>
              <a:t>Vierte Ebene</a:t>
            </a:r>
          </a:p>
          <a:p>
            <a:pPr lvl="4"/>
            <a:r>
              <a:rPr lang="de-CH" altLang="de-DE" dirty="0"/>
              <a:t>Fünfte Ebene</a:t>
            </a:r>
          </a:p>
        </p:txBody>
      </p:sp>
      <p:sp>
        <p:nvSpPr>
          <p:cNvPr id="598025" name="Rectangle 9">
            <a:extLst>
              <a:ext uri="{FF2B5EF4-FFF2-40B4-BE49-F238E27FC236}">
                <a16:creationId xmlns:a16="http://schemas.microsoft.com/office/drawing/2014/main" id="{0383036E-C01F-4FAF-8E9C-E5B8B9AC84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598026" name="Rectangle 10">
            <a:extLst>
              <a:ext uri="{FF2B5EF4-FFF2-40B4-BE49-F238E27FC236}">
                <a16:creationId xmlns:a16="http://schemas.microsoft.com/office/drawing/2014/main" id="{223D1AA8-02D4-42A9-97D3-48E4E03954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6632" y="6560820"/>
            <a:ext cx="41605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598027" name="Rectangle 11">
            <a:extLst>
              <a:ext uri="{FF2B5EF4-FFF2-40B4-BE49-F238E27FC236}">
                <a16:creationId xmlns:a16="http://schemas.microsoft.com/office/drawing/2014/main" id="{074B2EDD-BE4C-458D-A92C-184E03FB56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27">
                <a:solidFill>
                  <a:srgbClr val="5DB43A"/>
                </a:solidFill>
                <a:latin typeface="ITC Officina Sans Book" panose="020B0500000000000000" pitchFamily="34" charset="0"/>
              </a:defRPr>
            </a:lvl1pPr>
          </a:lstStyle>
          <a:p>
            <a:pPr>
              <a:defRPr/>
            </a:pPr>
            <a:fld id="{44E2AB52-40B0-4B04-89E3-73553106F9A5}" type="slidenum">
              <a:rPr lang="de-CH" altLang="de-DE" smtClean="0"/>
              <a:pPr>
                <a:defRPr/>
              </a:pPr>
              <a:t>‹N°›</a:t>
            </a:fld>
            <a:endParaRPr lang="de-CH" altLang="de-DE"/>
          </a:p>
        </p:txBody>
      </p:sp>
      <p:sp>
        <p:nvSpPr>
          <p:cNvPr id="1034" name="Rectangle 7">
            <a:extLst>
              <a:ext uri="{FF2B5EF4-FFF2-40B4-BE49-F238E27FC236}">
                <a16:creationId xmlns:a16="http://schemas.microsoft.com/office/drawing/2014/main" id="{9B27D117-4009-4888-BC82-BEABEB4E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8097" y="263005"/>
            <a:ext cx="9177118" cy="9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Titelmasterformat durch Klicken bearbeiten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C9481D9-4BCD-A729-C7DD-F3DE83E23DD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72492" y="178472"/>
            <a:ext cx="1079086" cy="10729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CD1CE80-8CB1-25DA-4205-1B4625EA7D0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752069" y="522732"/>
            <a:ext cx="1877731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6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ITC Officina Serif Book" panose="02020500000000000000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73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73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73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73">
          <a:solidFill>
            <a:schemeClr val="tx2"/>
          </a:solidFill>
          <a:latin typeface="Times New Roman" pitchFamily="18" charset="0"/>
        </a:defRPr>
      </a:lvl5pPr>
      <a:lvl6pPr marL="378013" algn="l" rtl="0" eaLnBrk="1" fontAlgn="base" hangingPunct="1">
        <a:spcBef>
          <a:spcPct val="0"/>
        </a:spcBef>
        <a:spcAft>
          <a:spcPct val="0"/>
        </a:spcAft>
        <a:defRPr sz="3473">
          <a:solidFill>
            <a:schemeClr val="tx2"/>
          </a:solidFill>
          <a:latin typeface="Times New Roman" pitchFamily="18" charset="0"/>
        </a:defRPr>
      </a:lvl6pPr>
      <a:lvl7pPr marL="756026" algn="l" rtl="0" eaLnBrk="1" fontAlgn="base" hangingPunct="1">
        <a:spcBef>
          <a:spcPct val="0"/>
        </a:spcBef>
        <a:spcAft>
          <a:spcPct val="0"/>
        </a:spcAft>
        <a:defRPr sz="3473">
          <a:solidFill>
            <a:schemeClr val="tx2"/>
          </a:solidFill>
          <a:latin typeface="Times New Roman" pitchFamily="18" charset="0"/>
        </a:defRPr>
      </a:lvl7pPr>
      <a:lvl8pPr marL="1134039" algn="l" rtl="0" eaLnBrk="1" fontAlgn="base" hangingPunct="1">
        <a:spcBef>
          <a:spcPct val="0"/>
        </a:spcBef>
        <a:spcAft>
          <a:spcPct val="0"/>
        </a:spcAft>
        <a:defRPr sz="3473">
          <a:solidFill>
            <a:schemeClr val="tx2"/>
          </a:solidFill>
          <a:latin typeface="Times New Roman" pitchFamily="18" charset="0"/>
        </a:defRPr>
      </a:lvl8pPr>
      <a:lvl9pPr marL="1512052" algn="l" rtl="0" eaLnBrk="1" fontAlgn="base" hangingPunct="1">
        <a:spcBef>
          <a:spcPct val="0"/>
        </a:spcBef>
        <a:spcAft>
          <a:spcPct val="0"/>
        </a:spcAft>
        <a:defRPr sz="3473">
          <a:solidFill>
            <a:schemeClr val="tx2"/>
          </a:solidFill>
          <a:latin typeface="Times New Roman" pitchFamily="18" charset="0"/>
        </a:defRPr>
      </a:lvl9pPr>
    </p:titleStyle>
    <p:bodyStyle>
      <a:lvl1pPr marL="378013" indent="-20835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Arial" panose="020B0604020202020204" pitchFamily="34" charset="0"/>
        <a:buChar char="•"/>
        <a:defRPr sz="2400">
          <a:solidFill>
            <a:schemeClr val="tx2"/>
          </a:solidFill>
          <a:latin typeface="ITC Officina Sans Book" panose="020B0500000000000000" pitchFamily="34" charset="0"/>
          <a:ea typeface="+mn-ea"/>
          <a:cs typeface="+mn-cs"/>
        </a:defRPr>
      </a:lvl1pPr>
      <a:lvl2pPr marL="756026" indent="-2083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Arial" panose="020B0604020202020204" pitchFamily="34" charset="0"/>
        <a:buChar char="•"/>
        <a:defRPr sz="2400">
          <a:solidFill>
            <a:schemeClr val="tx2"/>
          </a:solidFill>
          <a:latin typeface="ITC Officina Sans Book" panose="020B0500000000000000" pitchFamily="34" charset="0"/>
        </a:defRPr>
      </a:lvl2pPr>
      <a:lvl3pPr marL="1039536" indent="-20835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Arial" panose="020B0604020202020204" pitchFamily="34" charset="0"/>
        <a:buChar char="•"/>
        <a:defRPr sz="2000">
          <a:solidFill>
            <a:schemeClr val="tx2"/>
          </a:solidFill>
          <a:latin typeface="ITC Officina Sans Book" panose="020B0500000000000000" pitchFamily="34" charset="0"/>
        </a:defRPr>
      </a:lvl3pPr>
      <a:lvl4pPr marL="1417549" indent="-2083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2"/>
          </a:solidFill>
          <a:latin typeface="ITC Officina Sans Book" panose="020B0500000000000000" pitchFamily="34" charset="0"/>
        </a:defRPr>
      </a:lvl4pPr>
      <a:lvl5pPr marL="1795562" indent="-2083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2"/>
          </a:solidFill>
          <a:latin typeface="ITC Officina Sans Book" panose="020B0500000000000000" pitchFamily="34" charset="0"/>
        </a:defRPr>
      </a:lvl5pPr>
      <a:lvl6pPr marL="2079071" indent="-1890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54">
          <a:solidFill>
            <a:schemeClr val="tx1"/>
          </a:solidFill>
          <a:latin typeface="+mn-lt"/>
        </a:defRPr>
      </a:lvl6pPr>
      <a:lvl7pPr marL="2457084" indent="-1890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54">
          <a:solidFill>
            <a:schemeClr val="tx1"/>
          </a:solidFill>
          <a:latin typeface="+mn-lt"/>
        </a:defRPr>
      </a:lvl7pPr>
      <a:lvl8pPr marL="2835097" indent="-1890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54">
          <a:solidFill>
            <a:schemeClr val="tx1"/>
          </a:solidFill>
          <a:latin typeface="+mn-lt"/>
        </a:defRPr>
      </a:lvl8pPr>
      <a:lvl9pPr marL="3213110" indent="-1890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54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E44E3487-F634-4F9F-AC48-CE8B5411D9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79920" y="-37265"/>
            <a:ext cx="12801600" cy="1543526"/>
          </a:xfrm>
        </p:spPr>
        <p:txBody>
          <a:bodyPr/>
          <a:lstStyle/>
          <a:p>
            <a:r>
              <a:rPr lang="fr-CH" altLang="de-DE" dirty="0"/>
              <a:t>Management environnemental dans les paroisses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D1C66FBC-DC42-5719-C1D9-D0A2727A9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9920" y="1368202"/>
            <a:ext cx="12881520" cy="1058518"/>
          </a:xfrm>
        </p:spPr>
        <p:txBody>
          <a:bodyPr/>
          <a:lstStyle/>
          <a:p>
            <a:r>
              <a:rPr lang="fr-CH" altLang="de-DE" dirty="0"/>
              <a:t>Informations pour les conseillers en management environnemental</a:t>
            </a:r>
            <a:endParaRPr lang="fr-CH" dirty="0"/>
          </a:p>
        </p:txBody>
      </p:sp>
      <p:pic>
        <p:nvPicPr>
          <p:cNvPr id="10" name="Picture 5" descr="Ausschnitt aus dem Cover des oeku-Umwelthandbuchs Â«Es werde grÃ¼nÂ».">
            <a:extLst>
              <a:ext uri="{FF2B5EF4-FFF2-40B4-BE49-F238E27FC236}">
                <a16:creationId xmlns:a16="http://schemas.microsoft.com/office/drawing/2014/main" id="{86A91781-9F4A-7725-B1AA-FE845E6B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304" y="1908572"/>
            <a:ext cx="935722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A396411-0DE3-EC5A-29E2-7BE9AE0E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800" dirty="0"/>
              <a:t>Auprès des collaborateurs d’œco Églises pour l’environnement et du site internet www.oeco-eglise.ch</a:t>
            </a:r>
          </a:p>
          <a:p>
            <a:endParaRPr lang="fr-CH" sz="2800" dirty="0"/>
          </a:p>
          <a:p>
            <a:r>
              <a:rPr lang="fr-CH" sz="2800" dirty="0"/>
              <a:t>Auprès des autres conseillers en management environnemental:</a:t>
            </a:r>
          </a:p>
          <a:p>
            <a:pPr lvl="1"/>
            <a:r>
              <a:rPr lang="fr-CH" sz="2800" dirty="0"/>
              <a:t>Liste des conseillers en management environnemental sur le site www.oeco-eglise.ch</a:t>
            </a:r>
          </a:p>
          <a:p>
            <a:pPr lvl="1"/>
            <a:r>
              <a:rPr lang="fr-CH" sz="2800" dirty="0"/>
              <a:t>Durant la rencontre annuelle des conseillers.</a:t>
            </a:r>
          </a:p>
        </p:txBody>
      </p:sp>
      <p:sp>
        <p:nvSpPr>
          <p:cNvPr id="177154" name="Folientitel1">
            <a:extLst>
              <a:ext uri="{FF2B5EF4-FFF2-40B4-BE49-F238E27FC236}">
                <a16:creationId xmlns:a16="http://schemas.microsoft.com/office/drawing/2014/main" id="{D75391BB-DAC2-4CF9-AC7A-9F61381FA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err="1"/>
              <a:t>Soutien</a:t>
            </a:r>
            <a:r>
              <a:rPr lang="de-CH" altLang="de-DE" dirty="0"/>
              <a:t> et </a:t>
            </a:r>
            <a:r>
              <a:rPr lang="de-CH" altLang="de-DE" dirty="0" err="1"/>
              <a:t>informations</a:t>
            </a:r>
            <a:endParaRPr lang="de-CH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14CB9E-27AD-237B-518B-DE7FEBF01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4A0D7-E8A9-4ABA-BA92-661F2C775FE2}" type="slidenum">
              <a:rPr lang="de-CH" altLang="de-DE" smtClean="0"/>
              <a:pPr/>
              <a:t>10</a:t>
            </a:fld>
            <a:endParaRPr lang="de-CH" altLang="de-DE"/>
          </a:p>
        </p:txBody>
      </p:sp>
      <p:sp>
        <p:nvSpPr>
          <p:cNvPr id="5" name="Fußzeilenplatzhalter 6">
            <a:extLst>
              <a:ext uri="{FF2B5EF4-FFF2-40B4-BE49-F238E27FC236}">
                <a16:creationId xmlns:a16="http://schemas.microsoft.com/office/drawing/2014/main" id="{56D95D77-97EC-AECB-679E-953E0F389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6632" y="6560820"/>
            <a:ext cx="4160520" cy="480060"/>
          </a:xfrm>
        </p:spPr>
        <p:txBody>
          <a:bodyPr/>
          <a:lstStyle/>
          <a:p>
            <a:pPr>
              <a:defRPr/>
            </a:pPr>
            <a:r>
              <a:rPr lang="fr-CH" altLang="de-DE" dirty="0"/>
              <a:t>Formation Coq vert</a:t>
            </a:r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78CE72CC-66ED-B15B-A830-228D232FF5BD}"/>
              </a:ext>
            </a:extLst>
          </p:cNvPr>
          <p:cNvSpPr txBox="1">
            <a:spLocks/>
          </p:cNvSpPr>
          <p:nvPr/>
        </p:nvSpPr>
        <p:spPr bwMode="auto">
          <a:xfrm>
            <a:off x="1468096" y="6451329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27" kern="1200">
                <a:solidFill>
                  <a:srgbClr val="5DB43A"/>
                </a:solidFill>
                <a:latin typeface="ITC Officina Sans Book" panose="020B05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CH" altLang="de-DE" dirty="0"/>
              <a:t>29 avril 2023</a:t>
            </a:r>
          </a:p>
        </p:txBody>
      </p:sp>
    </p:spTree>
    <p:extLst>
      <p:ext uri="{BB962C8B-B14F-4D97-AF65-F5344CB8AC3E}">
        <p14:creationId xmlns:p14="http://schemas.microsoft.com/office/powerpoint/2010/main" val="23813658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titel1">
            <a:extLst>
              <a:ext uri="{FF2B5EF4-FFF2-40B4-BE49-F238E27FC236}">
                <a16:creationId xmlns:a16="http://schemas.microsoft.com/office/drawing/2014/main" id="{D75391BB-DAC2-4CF9-AC7A-9F61381FA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La liste des </a:t>
            </a:r>
            <a:r>
              <a:rPr lang="de-CH" altLang="de-DE" dirty="0" err="1"/>
              <a:t>conseillers</a:t>
            </a:r>
            <a:r>
              <a:rPr lang="de-CH" altLang="de-DE" dirty="0"/>
              <a:t> en </a:t>
            </a:r>
            <a:r>
              <a:rPr lang="de-CH" altLang="de-DE" dirty="0" err="1"/>
              <a:t>management</a:t>
            </a:r>
            <a:r>
              <a:rPr lang="de-CH" altLang="de-DE" dirty="0"/>
              <a:t> </a:t>
            </a:r>
            <a:r>
              <a:rPr lang="de-CH" altLang="de-DE" dirty="0" err="1"/>
              <a:t>env</a:t>
            </a:r>
            <a:r>
              <a:rPr lang="de-CH" alt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46F96C-C223-3014-952E-9D8C6315D2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 altLang="de-DE"/>
              <a:t>15.04.2023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6EA6F0-7AC5-CC75-F66A-DF59FDBF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3CA071-F7BC-CB9F-AC3F-7C4E723C9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4A0D7-E8A9-4ABA-BA92-661F2C775FE2}" type="slidenum">
              <a:rPr lang="de-CH" altLang="de-DE" smtClean="0"/>
              <a:pPr/>
              <a:t>11</a:t>
            </a:fld>
            <a:endParaRPr lang="de-CH" altLang="de-DE"/>
          </a:p>
        </p:txBody>
      </p:sp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741788FD-C4A1-7D5A-238C-A08625BEB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44"/>
          <a:stretch/>
        </p:blipFill>
        <p:spPr>
          <a:xfrm>
            <a:off x="1468097" y="4629238"/>
            <a:ext cx="9613223" cy="2571662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B80B1E41-B232-A390-823B-44FC19989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552" y="5040610"/>
            <a:ext cx="3240360" cy="1360190"/>
          </a:xfrm>
          <a:prstGeom prst="ellipse">
            <a:avLst/>
          </a:prstGeom>
          <a:noFill/>
          <a:ln w="57150">
            <a:solidFill>
              <a:srgbClr val="CC0000">
                <a:alpha val="97000"/>
              </a:srgbClr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CH" altLang="de-DE" sz="1890"/>
          </a:p>
        </p:txBody>
      </p:sp>
      <p:pic>
        <p:nvPicPr>
          <p:cNvPr id="6" name="Grafik 5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A4D20FC2-F596-1492-FF2A-1719A8DCB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78"/>
          <a:stretch/>
        </p:blipFill>
        <p:spPr>
          <a:xfrm>
            <a:off x="1484374" y="1120104"/>
            <a:ext cx="9022884" cy="35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610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titel1">
            <a:extLst>
              <a:ext uri="{FF2B5EF4-FFF2-40B4-BE49-F238E27FC236}">
                <a16:creationId xmlns:a16="http://schemas.microsoft.com/office/drawing/2014/main" id="{D75391BB-DAC2-4CF9-AC7A-9F61381FA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de-DE" dirty="0"/>
              <a:t>Exemple de liste de conseillers (en allemand)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80E192-EA8B-486B-4AA5-2B5F977DF7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 altLang="de-DE"/>
              <a:t>15.04.2023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4C1E19-EECB-C0DF-FA72-E1A222588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BC08C4-C932-8391-968D-AB8A84E0F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4A0D7-E8A9-4ABA-BA92-661F2C775FE2}" type="slidenum">
              <a:rPr lang="de-CH" altLang="de-DE" smtClean="0"/>
              <a:pPr/>
              <a:t>12</a:t>
            </a:fld>
            <a:endParaRPr lang="de-CH" altLang="de-DE"/>
          </a:p>
        </p:txBody>
      </p:sp>
      <p:pic>
        <p:nvPicPr>
          <p:cNvPr id="7" name="Inhaltsplatzhalter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D4B9FB94-16C6-6779-42D5-499BABFD9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04" y="1170289"/>
            <a:ext cx="10082864" cy="6102569"/>
          </a:xfrm>
          <a:ln>
            <a:solidFill>
              <a:schemeClr val="accent5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8142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Fragen Silhouette">
            <a:extLst>
              <a:ext uri="{FF2B5EF4-FFF2-40B4-BE49-F238E27FC236}">
                <a16:creationId xmlns:a16="http://schemas.microsoft.com/office/drawing/2014/main" id="{B3DD5CB4-4606-3991-CC1D-D1E6607F9A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0885" y="1540194"/>
            <a:ext cx="4761178" cy="4761178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937EAF1-B140-F82D-893B-8B49AD4B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97" y="285039"/>
            <a:ext cx="9195760" cy="988456"/>
          </a:xfrm>
        </p:spPr>
        <p:txBody>
          <a:bodyPr wrap="square" anchor="ctr">
            <a:normAutofit/>
          </a:bodyPr>
          <a:lstStyle/>
          <a:p>
            <a:r>
              <a:rPr lang="de-CH" dirty="0"/>
              <a:t>Questions?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CD8F83-6B13-206D-919E-04D31FAFE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9494520" y="6560820"/>
            <a:ext cx="2667000" cy="48006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5DB43A"/>
                </a:solidFill>
                <a:latin typeface="ITC Officina Sans Book" panose="020B0500000000000000" pitchFamily="34" charset="0"/>
                <a:ea typeface="MS PGothic" pitchFamily="34" charset="-128"/>
                <a:cs typeface="+mn-cs"/>
              </a:defRPr>
            </a:lvl1pPr>
            <a:lvl2pPr marL="457200" algn="ct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ct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ct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ct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17F083CE-A6A4-453E-8859-245F7C9162E7}" type="slidenum">
              <a:rPr lang="de-CH" altLang="de-DE" sz="827" smtClean="0"/>
              <a:pPr>
                <a:spcAft>
                  <a:spcPts val="600"/>
                </a:spcAft>
                <a:defRPr/>
              </a:pPr>
              <a:t>13</a:t>
            </a:fld>
            <a:endParaRPr lang="de-CH" altLang="de-DE" sz="827"/>
          </a:p>
        </p:txBody>
      </p:sp>
      <p:pic>
        <p:nvPicPr>
          <p:cNvPr id="8" name="Image 7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4B689A09-D5CF-9E1B-EA69-2986914D6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2" y="1656234"/>
            <a:ext cx="5196840" cy="3703320"/>
          </a:xfrm>
          <a:prstGeom prst="rect">
            <a:avLst/>
          </a:prstGeom>
        </p:spPr>
      </p:pic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D857871C-DCAD-B24D-8AE4-454B9DFF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6632" y="6560820"/>
            <a:ext cx="4160520" cy="480060"/>
          </a:xfrm>
        </p:spPr>
        <p:txBody>
          <a:bodyPr/>
          <a:lstStyle/>
          <a:p>
            <a:pPr>
              <a:defRPr/>
            </a:pPr>
            <a:r>
              <a:rPr lang="fr-CH" altLang="de-DE" dirty="0"/>
              <a:t>Formation Coq vert</a:t>
            </a:r>
          </a:p>
        </p:txBody>
      </p:sp>
      <p:sp>
        <p:nvSpPr>
          <p:cNvPr id="12" name="Datumsplatzhalter 4">
            <a:extLst>
              <a:ext uri="{FF2B5EF4-FFF2-40B4-BE49-F238E27FC236}">
                <a16:creationId xmlns:a16="http://schemas.microsoft.com/office/drawing/2014/main" id="{0DC82542-F965-935C-A094-17829FDC4EAC}"/>
              </a:ext>
            </a:extLst>
          </p:cNvPr>
          <p:cNvSpPr txBox="1">
            <a:spLocks/>
          </p:cNvSpPr>
          <p:nvPr/>
        </p:nvSpPr>
        <p:spPr bwMode="auto">
          <a:xfrm>
            <a:off x="1468096" y="6451329"/>
            <a:ext cx="2391166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27" kern="1200">
                <a:solidFill>
                  <a:srgbClr val="5DB43A"/>
                </a:solidFill>
                <a:latin typeface="ITC Officina Sans Book" panose="020B05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CH" altLang="de-DE" dirty="0"/>
              <a:t>29 avril 2023</a:t>
            </a:r>
          </a:p>
        </p:txBody>
      </p:sp>
    </p:spTree>
    <p:extLst>
      <p:ext uri="{BB962C8B-B14F-4D97-AF65-F5344CB8AC3E}">
        <p14:creationId xmlns:p14="http://schemas.microsoft.com/office/powerpoint/2010/main" val="18947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6B2DF45-710E-4D02-8F3F-D823B5A123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89251" y="508001"/>
            <a:ext cx="8551862" cy="612775"/>
          </a:xfrm>
        </p:spPr>
        <p:txBody>
          <a:bodyPr/>
          <a:lstStyle/>
          <a:p>
            <a:pPr eaLnBrk="1" hangingPunct="1"/>
            <a:r>
              <a:rPr lang="fr-CH" altLang="de-DE" sz="2600" dirty="0">
                <a:latin typeface="ITC Officina Sans Book" panose="020B0500000000000000" pitchFamily="34" charset="0"/>
              </a:rPr>
              <a:t>La Création est entre nos mains!</a:t>
            </a:r>
          </a:p>
        </p:txBody>
      </p:sp>
      <p:pic>
        <p:nvPicPr>
          <p:cNvPr id="32771" name="Picture 5" descr="Gottes Erde in unseren Händen">
            <a:extLst>
              <a:ext uri="{FF2B5EF4-FFF2-40B4-BE49-F238E27FC236}">
                <a16:creationId xmlns:a16="http://schemas.microsoft.com/office/drawing/2014/main" id="{12FFBCB7-09F2-450C-A64F-A5B5965E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01" y="1520825"/>
            <a:ext cx="730726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C420349-D412-A417-D04E-96445EA19D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CH" altLang="de-DE"/>
              <a:t>15.04.2023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37622-2E5F-1697-4EB7-0AB40CC29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Lehrgang Kirchliches Umweltmanagement Tag 6 Zürich</a:t>
            </a:r>
            <a:endParaRPr lang="de-CH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2A07B8-A6AE-C068-4B6D-D8F9F8A12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24A0D7-E8A9-4ABA-BA92-661F2C775FE2}" type="slidenum">
              <a:rPr lang="de-CH" altLang="de-DE" smtClean="0"/>
              <a:pPr>
                <a:defRPr/>
              </a:pPr>
              <a:t>14</a:t>
            </a:fld>
            <a:endParaRPr lang="de-CH" altLang="de-DE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45C52D-7A0A-3AB0-75FE-8632862A7A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CH" altLang="de-DE" dirty="0"/>
              <a:t>29 avril 2023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CEC1428-32C3-EE53-C80B-FF88E949C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CC4C70-A435-4DE4-9DBF-47FD1875F2DA}" type="slidenum">
              <a:rPr lang="de-CH" altLang="de-DE" smtClean="0"/>
              <a:pPr>
                <a:defRPr/>
              </a:pPr>
              <a:t>15</a:t>
            </a:fld>
            <a:endParaRPr lang="de-CH" altLang="de-DE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27C6E2D7-83F9-07B4-499B-DA59F7BFE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6632" y="6560820"/>
            <a:ext cx="4160520" cy="480060"/>
          </a:xfrm>
        </p:spPr>
        <p:txBody>
          <a:bodyPr/>
          <a:lstStyle/>
          <a:p>
            <a:pPr>
              <a:defRPr/>
            </a:pPr>
            <a:r>
              <a:rPr lang="fr-CH" altLang="de-DE" dirty="0"/>
              <a:t>Formation Coq vert</a:t>
            </a:r>
          </a:p>
        </p:txBody>
      </p:sp>
      <p:pic>
        <p:nvPicPr>
          <p:cNvPr id="6" name="Espace réservé du contenu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3CC9CDF4-98C6-8964-FF8A-AF85BA2D2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31" y="576114"/>
            <a:ext cx="8762516" cy="5832648"/>
          </a:xfrm>
        </p:spPr>
      </p:pic>
    </p:spTree>
    <p:extLst>
      <p:ext uri="{BB962C8B-B14F-4D97-AF65-F5344CB8AC3E}">
        <p14:creationId xmlns:p14="http://schemas.microsoft.com/office/powerpoint/2010/main" val="14252188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45C52D-7A0A-3AB0-75FE-8632862A7A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CH" altLang="de-DE" dirty="0"/>
              <a:t>29 avril 2023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CEC1428-32C3-EE53-C80B-FF88E949C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CC4C70-A435-4DE4-9DBF-47FD1875F2DA}" type="slidenum">
              <a:rPr lang="de-CH" altLang="de-DE" smtClean="0"/>
              <a:pPr>
                <a:defRPr/>
              </a:pPr>
              <a:t>2</a:t>
            </a:fld>
            <a:endParaRPr lang="de-CH" altLang="de-DE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27C6E2D7-83F9-07B4-499B-DA59F7BFE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6632" y="6560820"/>
            <a:ext cx="4160520" cy="480060"/>
          </a:xfrm>
        </p:spPr>
        <p:txBody>
          <a:bodyPr/>
          <a:lstStyle/>
          <a:p>
            <a:pPr>
              <a:defRPr/>
            </a:pPr>
            <a:r>
              <a:rPr lang="fr-CH" altLang="de-DE" dirty="0"/>
              <a:t>Formation Coq vert</a:t>
            </a:r>
          </a:p>
        </p:txBody>
      </p:sp>
      <p:pic>
        <p:nvPicPr>
          <p:cNvPr id="7" name="Espace réservé du contenu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2E7B1DB-39DF-CA53-4357-CF63EF458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90" y="648122"/>
            <a:ext cx="8183256" cy="5688632"/>
          </a:xfrm>
        </p:spPr>
      </p:pic>
    </p:spTree>
    <p:extLst>
      <p:ext uri="{BB962C8B-B14F-4D97-AF65-F5344CB8AC3E}">
        <p14:creationId xmlns:p14="http://schemas.microsoft.com/office/powerpoint/2010/main" val="1658515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430940-1846-B1CC-837F-99918E423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096" y="1540195"/>
            <a:ext cx="11053384" cy="5375666"/>
          </a:xfrm>
        </p:spPr>
        <p:txBody>
          <a:bodyPr>
            <a:normAutofit/>
          </a:bodyPr>
          <a:lstStyle/>
          <a:p>
            <a:pPr marL="625475" indent="-457200">
              <a:buFont typeface="+mj-lt"/>
              <a:buAutoNum type="arabicPeriod"/>
            </a:pPr>
            <a:r>
              <a:rPr lang="fr-CH" dirty="0"/>
              <a:t>1</a:t>
            </a:r>
            <a:r>
              <a:rPr lang="fr-CH" baseline="30000" dirty="0"/>
              <a:t>er</a:t>
            </a:r>
            <a:r>
              <a:rPr lang="fr-CH" dirty="0"/>
              <a:t> accompagnement: accompagner sa propre paroisse/communauté, si possible gratuitement. Demander éventuellement des jetons de présence ou le remboursement des frais.</a:t>
            </a:r>
          </a:p>
          <a:p>
            <a:pPr marL="625475" indent="-457200">
              <a:buFont typeface="+mj-lt"/>
              <a:buAutoNum type="arabicPeriod"/>
            </a:pPr>
            <a:r>
              <a:rPr lang="fr-CH" dirty="0"/>
              <a:t>2</a:t>
            </a:r>
            <a:r>
              <a:rPr lang="fr-CH" baseline="30000" dirty="0"/>
              <a:t>ème</a:t>
            </a:r>
            <a:r>
              <a:rPr lang="fr-CH" dirty="0"/>
              <a:t> accompagnement : accompagner une "commune pionnière", si possible à moitié prix. Fixer les prestations attendues et le coût dans un contrat au préalable. Acquérir de l’expérience.</a:t>
            </a:r>
          </a:p>
          <a:p>
            <a:pPr marL="626859" indent="-457200">
              <a:buFont typeface="+mj-lt"/>
              <a:buAutoNum type="arabicPeriod"/>
            </a:pPr>
            <a:r>
              <a:rPr lang="fr-CH" dirty="0"/>
              <a:t>Dès le 3</a:t>
            </a:r>
            <a:r>
              <a:rPr lang="fr-CH" baseline="30000" dirty="0"/>
              <a:t>ème</a:t>
            </a:r>
            <a:r>
              <a:rPr lang="fr-CH" dirty="0"/>
              <a:t> accompagnement : «</a:t>
            </a:r>
            <a:r>
              <a:rPr lang="fr-CH" b="1" dirty="0">
                <a:solidFill>
                  <a:srgbClr val="FF0000"/>
                </a:solidFill>
              </a:rPr>
              <a:t>fixer un prix conforme au marché</a:t>
            </a:r>
            <a:r>
              <a:rPr lang="fr-CH" dirty="0"/>
              <a:t>», soit env. CHF 5‘000 – CHF 7‘000, minimum CHF 4000 (400 francs pour 10 séances, 1 séance par étape).</a:t>
            </a:r>
            <a:br>
              <a:rPr lang="fr-CH" dirty="0"/>
            </a:br>
            <a:r>
              <a:rPr lang="fr-CH" dirty="0"/>
              <a:t>Fixer les prestations attendues et le coût dans un contrat au préalable.</a:t>
            </a:r>
            <a:endParaRPr lang="fr-CH" sz="1000" b="1" dirty="0"/>
          </a:p>
        </p:txBody>
      </p:sp>
      <p:sp>
        <p:nvSpPr>
          <p:cNvPr id="177154" name="Folientitel1">
            <a:extLst>
              <a:ext uri="{FF2B5EF4-FFF2-40B4-BE49-F238E27FC236}">
                <a16:creationId xmlns:a16="http://schemas.microsoft.com/office/drawing/2014/main" id="{D75391BB-DAC2-4CF9-AC7A-9F61381FA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8590" y="161724"/>
            <a:ext cx="9186439" cy="988456"/>
          </a:xfrm>
        </p:spPr>
        <p:txBody>
          <a:bodyPr/>
          <a:lstStyle/>
          <a:p>
            <a:r>
              <a:rPr lang="fr-FR" altLang="de-DE" dirty="0"/>
              <a:t>Prix indicatifs pour l'activité de conseil aux paroisses</a:t>
            </a:r>
            <a:endParaRPr lang="de-CH" alt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45C52D-7A0A-3AB0-75FE-8632862A7A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CH" altLang="de-DE" dirty="0"/>
              <a:t>29 avril 2023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CEC1428-32C3-EE53-C80B-FF88E949C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CC4C70-A435-4DE4-9DBF-47FD1875F2DA}" type="slidenum">
              <a:rPr lang="de-CH" altLang="de-DE" smtClean="0"/>
              <a:pPr>
                <a:defRPr/>
              </a:pPr>
              <a:t>3</a:t>
            </a:fld>
            <a:endParaRPr lang="de-CH" altLang="de-DE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27C6E2D7-83F9-07B4-499B-DA59F7BFE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6632" y="6560820"/>
            <a:ext cx="4160520" cy="480060"/>
          </a:xfrm>
        </p:spPr>
        <p:txBody>
          <a:bodyPr/>
          <a:lstStyle/>
          <a:p>
            <a:pPr>
              <a:defRPr/>
            </a:pPr>
            <a:r>
              <a:rPr lang="fr-CH" altLang="de-DE" dirty="0"/>
              <a:t>Formation Coq vert</a:t>
            </a:r>
          </a:p>
        </p:txBody>
      </p:sp>
    </p:spTree>
    <p:extLst>
      <p:ext uri="{BB962C8B-B14F-4D97-AF65-F5344CB8AC3E}">
        <p14:creationId xmlns:p14="http://schemas.microsoft.com/office/powerpoint/2010/main" val="2083215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430940-1846-B1CC-837F-99918E423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096" y="1540195"/>
            <a:ext cx="11053384" cy="5375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/>
              <a:t>Principes</a:t>
            </a:r>
          </a:p>
          <a:p>
            <a:r>
              <a:rPr lang="fr-CH" dirty="0"/>
              <a:t>Travailler autant que possible avec des forfaits</a:t>
            </a:r>
          </a:p>
          <a:p>
            <a:r>
              <a:rPr lang="fr-CH" dirty="0"/>
              <a:t>Régler à l'avance les prestations et les coûts dans un contrat (préparer toutes les réunions, présence aux réunions, aide à la saisie de données, visites de spécialistes, rapport environnemental / présence validation, etc.)</a:t>
            </a:r>
          </a:p>
          <a:p>
            <a:r>
              <a:rPr lang="fr-CH" dirty="0"/>
              <a:t>Collaborer avec </a:t>
            </a:r>
            <a:r>
              <a:rPr lang="fr-CH" b="1" dirty="0"/>
              <a:t>œco Églises pour l'environnement</a:t>
            </a:r>
            <a:r>
              <a:rPr lang="fr-CH" dirty="0"/>
              <a:t> et les autres conseillers en management environnemental (audit internes, rencontres annuelles, etc.)</a:t>
            </a:r>
          </a:p>
        </p:txBody>
      </p:sp>
      <p:sp>
        <p:nvSpPr>
          <p:cNvPr id="177154" name="Folientitel1">
            <a:extLst>
              <a:ext uri="{FF2B5EF4-FFF2-40B4-BE49-F238E27FC236}">
                <a16:creationId xmlns:a16="http://schemas.microsoft.com/office/drawing/2014/main" id="{D75391BB-DAC2-4CF9-AC7A-9F61381FA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8590" y="161724"/>
            <a:ext cx="9186439" cy="988456"/>
          </a:xfrm>
        </p:spPr>
        <p:txBody>
          <a:bodyPr/>
          <a:lstStyle/>
          <a:p>
            <a:r>
              <a:rPr lang="fr-FR" altLang="de-DE" dirty="0"/>
              <a:t>Prix indicatifs pour l'activité de conseil aux paroisses</a:t>
            </a:r>
            <a:endParaRPr lang="de-CH" alt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45C52D-7A0A-3AB0-75FE-8632862A7A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CH" altLang="de-DE" dirty="0"/>
              <a:t>29 avril 2023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CEC1428-32C3-EE53-C80B-FF88E949C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CC4C70-A435-4DE4-9DBF-47FD1875F2DA}" type="slidenum">
              <a:rPr lang="de-CH" altLang="de-DE" smtClean="0"/>
              <a:pPr>
                <a:defRPr/>
              </a:pPr>
              <a:t>4</a:t>
            </a:fld>
            <a:endParaRPr lang="de-CH" altLang="de-DE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27C6E2D7-83F9-07B4-499B-DA59F7BFE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6632" y="6560820"/>
            <a:ext cx="4160520" cy="480060"/>
          </a:xfrm>
        </p:spPr>
        <p:txBody>
          <a:bodyPr/>
          <a:lstStyle/>
          <a:p>
            <a:pPr>
              <a:defRPr/>
            </a:pPr>
            <a:r>
              <a:rPr lang="fr-CH" altLang="de-DE" dirty="0"/>
              <a:t>Formation Coq vert</a:t>
            </a:r>
          </a:p>
        </p:txBody>
      </p:sp>
    </p:spTree>
    <p:extLst>
      <p:ext uri="{BB962C8B-B14F-4D97-AF65-F5344CB8AC3E}">
        <p14:creationId xmlns:p14="http://schemas.microsoft.com/office/powerpoint/2010/main" val="633822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45C52D-7A0A-3AB0-75FE-8632862A7A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CH" altLang="de-DE" dirty="0"/>
              <a:t>29 avril 2023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CEC1428-32C3-EE53-C80B-FF88E949C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CC4C70-A435-4DE4-9DBF-47FD1875F2DA}" type="slidenum">
              <a:rPr lang="de-CH" altLang="de-DE" smtClean="0"/>
              <a:pPr>
                <a:defRPr/>
              </a:pPr>
              <a:t>5</a:t>
            </a:fld>
            <a:endParaRPr lang="de-CH" altLang="de-DE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27C6E2D7-83F9-07B4-499B-DA59F7BFE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6632" y="6560820"/>
            <a:ext cx="4160520" cy="480060"/>
          </a:xfrm>
        </p:spPr>
        <p:txBody>
          <a:bodyPr/>
          <a:lstStyle/>
          <a:p>
            <a:pPr>
              <a:defRPr/>
            </a:pPr>
            <a:r>
              <a:rPr lang="fr-CH" altLang="de-DE" dirty="0"/>
              <a:t>Formation Coq vert</a:t>
            </a:r>
          </a:p>
        </p:txBody>
      </p:sp>
      <p:pic>
        <p:nvPicPr>
          <p:cNvPr id="6" name="Espace réservé du contenu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7AECEE1F-DC4C-E85B-E660-C02B0B4B0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16" y="1076134"/>
            <a:ext cx="7344816" cy="5670601"/>
          </a:xfrm>
        </p:spPr>
      </p:pic>
      <p:sp>
        <p:nvSpPr>
          <p:cNvPr id="8" name="Folientitel1">
            <a:extLst>
              <a:ext uri="{FF2B5EF4-FFF2-40B4-BE49-F238E27FC236}">
                <a16:creationId xmlns:a16="http://schemas.microsoft.com/office/drawing/2014/main" id="{477EBBE5-58BC-55A2-3BC9-0EDE65144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8590" y="161724"/>
            <a:ext cx="9186439" cy="988456"/>
          </a:xfrm>
        </p:spPr>
        <p:txBody>
          <a:bodyPr/>
          <a:lstStyle/>
          <a:p>
            <a:pPr algn="ctr"/>
            <a:r>
              <a:rPr lang="fr-FR" altLang="de-DE" dirty="0"/>
              <a:t>Le bureau du conseiller en management environnemental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8044283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titel1">
            <a:extLst>
              <a:ext uri="{FF2B5EF4-FFF2-40B4-BE49-F238E27FC236}">
                <a16:creationId xmlns:a16="http://schemas.microsoft.com/office/drawing/2014/main" id="{D75391BB-DAC2-4CF9-AC7A-9F61381FA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7580" y="217009"/>
            <a:ext cx="9186439" cy="988456"/>
          </a:xfrm>
        </p:spPr>
        <p:txBody>
          <a:bodyPr/>
          <a:lstStyle/>
          <a:p>
            <a:r>
              <a:rPr lang="fr-CH" altLang="de-DE" b="0" dirty="0"/>
              <a:t>Les formulaires mis à jour se trouvent sous: </a:t>
            </a:r>
            <a:br>
              <a:rPr lang="fr-CH" altLang="de-DE" dirty="0"/>
            </a:br>
            <a:r>
              <a:rPr lang="fr-CH" altLang="de-DE" dirty="0"/>
              <a:t>https://oeku.ch/fr/documents/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BEC6A7E-8355-B294-0C11-8FB63BFAB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CH" altLang="de-DE" dirty="0"/>
              <a:t>Formation Coq vert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1FA4336-192F-3562-C649-F8F77EC79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CC4C70-A435-4DE4-9DBF-47FD1875F2DA}" type="slidenum">
              <a:rPr lang="de-CH" altLang="de-DE" smtClean="0"/>
              <a:pPr>
                <a:defRPr/>
              </a:pPr>
              <a:t>6</a:t>
            </a:fld>
            <a:endParaRPr lang="de-CH" altLang="de-DE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4FA3D7C-689D-094A-6BF9-066C9842B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16" y="1200924"/>
            <a:ext cx="11934707" cy="5639886"/>
          </a:xfrm>
          <a:prstGeom prst="rect">
            <a:avLst/>
          </a:prstGeom>
          <a:noFill/>
        </p:spPr>
      </p:pic>
      <p:sp>
        <p:nvSpPr>
          <p:cNvPr id="3" name="Datumsplatzhalter 4">
            <a:extLst>
              <a:ext uri="{FF2B5EF4-FFF2-40B4-BE49-F238E27FC236}">
                <a16:creationId xmlns:a16="http://schemas.microsoft.com/office/drawing/2014/main" id="{63DD50D3-590D-B90E-DC9E-5313C5DD8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8097" y="6560820"/>
            <a:ext cx="2391166" cy="480060"/>
          </a:xfrm>
        </p:spPr>
        <p:txBody>
          <a:bodyPr/>
          <a:lstStyle/>
          <a:p>
            <a:pPr>
              <a:defRPr/>
            </a:pPr>
            <a:r>
              <a:rPr lang="fr-CH" altLang="de-DE" dirty="0"/>
              <a:t>29 avril 2023</a:t>
            </a:r>
          </a:p>
        </p:txBody>
      </p:sp>
    </p:spTree>
    <p:extLst>
      <p:ext uri="{BB962C8B-B14F-4D97-AF65-F5344CB8AC3E}">
        <p14:creationId xmlns:p14="http://schemas.microsoft.com/office/powerpoint/2010/main" val="911944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F832859-DDDC-9B0A-3190-E1C12D9E4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00" y="1200023"/>
            <a:ext cx="10803220" cy="578386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BAE156D-2C6E-DEA7-FDF0-0DE09667F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017">
            <a:off x="4972179" y="1107663"/>
            <a:ext cx="6812404" cy="6812404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CA6B71C-251E-0EB0-8CCB-DF8EF7A96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8592" y="6714358"/>
            <a:ext cx="4160520" cy="480060"/>
          </a:xfrm>
        </p:spPr>
        <p:txBody>
          <a:bodyPr/>
          <a:lstStyle/>
          <a:p>
            <a:pPr>
              <a:defRPr/>
            </a:pPr>
            <a:r>
              <a:rPr lang="de-DE" altLang="de-DE" dirty="0"/>
              <a:t>Lehrgang Kirchliches Umweltmanagement Tag 6 Zürich</a:t>
            </a:r>
            <a:endParaRPr lang="de-CH" alt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57D294D-4AA0-352A-739B-D6CB7A64A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CC4C70-A435-4DE4-9DBF-47FD1875F2DA}" type="slidenum">
              <a:rPr lang="de-CH" altLang="de-DE" smtClean="0"/>
              <a:pPr>
                <a:defRPr/>
              </a:pPr>
              <a:t>7</a:t>
            </a:fld>
            <a:endParaRPr lang="de-CH" altLang="de-DE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E8DB951A-1619-A5C3-5115-30FBAC420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3262" y="6532325"/>
            <a:ext cx="2391166" cy="480060"/>
          </a:xfrm>
        </p:spPr>
        <p:txBody>
          <a:bodyPr/>
          <a:lstStyle/>
          <a:p>
            <a:pPr>
              <a:defRPr/>
            </a:pPr>
            <a:r>
              <a:rPr lang="fr-CH" altLang="de-DE" dirty="0"/>
              <a:t>29 avril 2023</a:t>
            </a:r>
          </a:p>
        </p:txBody>
      </p:sp>
      <p:sp>
        <p:nvSpPr>
          <p:cNvPr id="11" name="Folientitel1">
            <a:extLst>
              <a:ext uri="{FF2B5EF4-FFF2-40B4-BE49-F238E27FC236}">
                <a16:creationId xmlns:a16="http://schemas.microsoft.com/office/drawing/2014/main" id="{6D656199-3BD9-6A9B-2264-F4E3A18D9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7580" y="217009"/>
            <a:ext cx="9186439" cy="988456"/>
          </a:xfrm>
        </p:spPr>
        <p:txBody>
          <a:bodyPr/>
          <a:lstStyle/>
          <a:p>
            <a:r>
              <a:rPr lang="fr-CH" altLang="de-DE" b="0" dirty="0"/>
              <a:t>Les formulaires mis à jour se trouvent sous: </a:t>
            </a:r>
            <a:br>
              <a:rPr lang="fr-CH" altLang="de-DE" dirty="0"/>
            </a:br>
            <a:r>
              <a:rPr lang="fr-CH" altLang="de-DE" dirty="0"/>
              <a:t>https://oeku.ch/fr/documents/</a:t>
            </a:r>
          </a:p>
        </p:txBody>
      </p:sp>
    </p:spTree>
    <p:extLst>
      <p:ext uri="{BB962C8B-B14F-4D97-AF65-F5344CB8AC3E}">
        <p14:creationId xmlns:p14="http://schemas.microsoft.com/office/powerpoint/2010/main" val="4967216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EF1B7B1-FD23-7127-3831-61E8F4E17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8096" y="1540194"/>
            <a:ext cx="5206756" cy="4761178"/>
          </a:xfrm>
        </p:spPr>
        <p:txBody>
          <a:bodyPr wrap="square" anchor="t">
            <a:normAutofit/>
          </a:bodyPr>
          <a:lstStyle/>
          <a:p>
            <a:pPr marL="169659" indent="0">
              <a:buNone/>
            </a:pPr>
            <a:r>
              <a:rPr lang="fr-CH" sz="2800" dirty="0"/>
              <a:t>C‘est en principe obligatoire pour nourrir son réseau et mettre ses compétences à jour!</a:t>
            </a:r>
          </a:p>
          <a:p>
            <a:pPr marL="169659" indent="0">
              <a:buNone/>
            </a:pPr>
            <a:r>
              <a:rPr lang="fr-CH" dirty="0"/>
              <a:t>La prochaine rencontre en Suisse romande sera fixée en 2024.</a:t>
            </a:r>
          </a:p>
          <a:p>
            <a:pPr marL="169659" indent="0">
              <a:buNone/>
            </a:pPr>
            <a:endParaRPr lang="de-DE" dirty="0"/>
          </a:p>
          <a:p>
            <a:pPr marL="169659" indent="0">
              <a:buNone/>
            </a:pPr>
            <a:r>
              <a:rPr lang="fr-CH" dirty="0"/>
              <a:t>La prochaine rencontre des conseillers en Suisse alémanique et en allemand:</a:t>
            </a:r>
          </a:p>
          <a:p>
            <a:pPr marL="169659" indent="0">
              <a:buNone/>
            </a:pPr>
            <a:r>
              <a:rPr lang="de-DE" dirty="0">
                <a:solidFill>
                  <a:srgbClr val="FF0000"/>
                </a:solidFill>
              </a:rPr>
              <a:t>SAVE THE DATE: </a:t>
            </a:r>
          </a:p>
          <a:p>
            <a:pPr marL="169659" indent="0">
              <a:buNone/>
            </a:pPr>
            <a:r>
              <a:rPr lang="de-DE" b="1" dirty="0">
                <a:solidFill>
                  <a:srgbClr val="FF0000"/>
                </a:solidFill>
              </a:rPr>
              <a:t>3. November 2023, 16 Uhr bis 18 Uhr</a:t>
            </a:r>
          </a:p>
          <a:p>
            <a:pPr marL="169659" indent="0">
              <a:buNone/>
            </a:pPr>
            <a:r>
              <a:rPr lang="fr-CH" dirty="0"/>
              <a:t>Le lieu et le thème ne sont pas encore fixés, ces informations seront publiées sur le site internet en allemand www.oeku.ch</a:t>
            </a:r>
          </a:p>
          <a:p>
            <a:pPr marL="169659" indent="0">
              <a:buNone/>
            </a:pPr>
            <a:endParaRPr lang="de-DE" dirty="0"/>
          </a:p>
        </p:txBody>
      </p:sp>
      <p:pic>
        <p:nvPicPr>
          <p:cNvPr id="3" name="Grafik 2" descr="Ein Bild, das Person, Im Haus, Boden, Wand enthält.&#10;&#10;Automatisch generierte Beschreibung">
            <a:extLst>
              <a:ext uri="{FF2B5EF4-FFF2-40B4-BE49-F238E27FC236}">
                <a16:creationId xmlns:a16="http://schemas.microsoft.com/office/drawing/2014/main" id="{C9D20304-E675-0170-B24F-1AF880545C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3" r="1" b="12585"/>
          <a:stretch/>
        </p:blipFill>
        <p:spPr>
          <a:xfrm>
            <a:off x="6954763" y="1540194"/>
            <a:ext cx="5206756" cy="4761178"/>
          </a:xfrm>
          <a:prstGeom prst="rect">
            <a:avLst/>
          </a:prstGeom>
          <a:noFill/>
        </p:spPr>
      </p:pic>
      <p:sp>
        <p:nvSpPr>
          <p:cNvPr id="177154" name="Folientitel1">
            <a:extLst>
              <a:ext uri="{FF2B5EF4-FFF2-40B4-BE49-F238E27FC236}">
                <a16:creationId xmlns:a16="http://schemas.microsoft.com/office/drawing/2014/main" id="{D75391BB-DAC2-4CF9-AC7A-9F61381FA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2920" y="292290"/>
            <a:ext cx="9195760" cy="988456"/>
          </a:xfrm>
        </p:spPr>
        <p:txBody>
          <a:bodyPr wrap="square" anchor="ctr">
            <a:normAutofit fontScale="90000"/>
          </a:bodyPr>
          <a:lstStyle/>
          <a:p>
            <a:r>
              <a:rPr lang="fr-CH" altLang="de-DE" dirty="0"/>
              <a:t>Rencontres annuelles des conseillers en management environnemental pour les paroisses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FC80652-3DED-657C-C3D0-A5AF10116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4520" y="6560820"/>
            <a:ext cx="2667000" cy="48006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0ECC4C70-A435-4DE4-9DBF-47FD1875F2DA}" type="slidenum">
              <a:rPr lang="de-CH" altLang="de-DE" smtClean="0"/>
              <a:pPr>
                <a:spcAft>
                  <a:spcPts val="600"/>
                </a:spcAft>
                <a:defRPr/>
              </a:pPr>
              <a:t>8</a:t>
            </a:fld>
            <a:endParaRPr lang="de-CH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0E3A996-1D4B-DF08-B9AC-8C9E69B4934B}"/>
              </a:ext>
            </a:extLst>
          </p:cNvPr>
          <p:cNvSpPr txBox="1"/>
          <p:nvPr/>
        </p:nvSpPr>
        <p:spPr>
          <a:xfrm>
            <a:off x="6713954" y="6301372"/>
            <a:ext cx="241188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69659" indent="0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  <a:latin typeface="ITC Officina Sans Book" panose="020B0500000000000000" pitchFamily="34" charset="0"/>
              </a:defRPr>
            </a:lvl1pPr>
            <a:lvl2pPr marL="756026" indent="-208354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654">
                <a:solidFill>
                  <a:schemeClr val="tx2"/>
                </a:solidFill>
                <a:latin typeface="ITC Officina Sans Book" panose="020B0500000000000000" pitchFamily="34" charset="0"/>
              </a:defRPr>
            </a:lvl2pPr>
            <a:lvl3pPr marL="1039536" indent="-208354" eaLnBrk="1" hangingPunct="1">
              <a:spcBef>
                <a:spcPct val="20000"/>
              </a:spcBef>
              <a:buClr>
                <a:schemeClr val="folHlink"/>
              </a:buClr>
              <a:buSzPct val="55000"/>
              <a:buFont typeface="Arial" panose="020B0604020202020204" pitchFamily="34" charset="0"/>
              <a:buChar char="•"/>
              <a:defRPr sz="1654">
                <a:solidFill>
                  <a:schemeClr val="tx2"/>
                </a:solidFill>
                <a:latin typeface="ITC Officina Sans Book" panose="020B0500000000000000" pitchFamily="34" charset="0"/>
              </a:defRPr>
            </a:lvl3pPr>
            <a:lvl4pPr marL="1417549" indent="-208354" eaLnBrk="1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88">
                <a:solidFill>
                  <a:schemeClr val="tx2"/>
                </a:solidFill>
                <a:latin typeface="ITC Officina Sans Book" panose="020B0500000000000000" pitchFamily="34" charset="0"/>
              </a:defRPr>
            </a:lvl4pPr>
            <a:lvl5pPr marL="1795562" indent="-208354" eaLnBrk="1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88">
                <a:solidFill>
                  <a:schemeClr val="tx2"/>
                </a:solidFill>
                <a:latin typeface="ITC Officina Sans Book" panose="020B0500000000000000" pitchFamily="34" charset="0"/>
              </a:defRPr>
            </a:lvl5pPr>
            <a:lvl6pPr marL="2079071" indent="-189006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88">
                <a:latin typeface="+mn-lt"/>
              </a:defRPr>
            </a:lvl6pPr>
            <a:lvl7pPr marL="2457084" indent="-189006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88">
                <a:latin typeface="+mn-lt"/>
              </a:defRPr>
            </a:lvl7pPr>
            <a:lvl8pPr marL="2835097" indent="-189006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88">
                <a:latin typeface="+mn-lt"/>
              </a:defRPr>
            </a:lvl8pPr>
            <a:lvl9pPr marL="3213110" indent="-189006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88">
                <a:latin typeface="+mn-lt"/>
              </a:defRPr>
            </a:lvl9pPr>
          </a:lstStyle>
          <a:p>
            <a:r>
              <a:rPr lang="de-CH" sz="1200" dirty="0">
                <a:solidFill>
                  <a:schemeClr val="tx1"/>
                </a:solidFill>
              </a:rPr>
              <a:t>KUB-Treffen 2022 in Olten</a:t>
            </a:r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7B0A86CD-C8F0-2D9F-93D1-B04795CFC81D}"/>
              </a:ext>
            </a:extLst>
          </p:cNvPr>
          <p:cNvSpPr txBox="1">
            <a:spLocks/>
          </p:cNvSpPr>
          <p:nvPr/>
        </p:nvSpPr>
        <p:spPr bwMode="auto">
          <a:xfrm>
            <a:off x="1468097" y="6560820"/>
            <a:ext cx="2391166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78013" indent="-2083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Arial" panose="020B0604020202020204" pitchFamily="34" charset="0"/>
              <a:buChar char="•"/>
              <a:defRPr sz="1984">
                <a:solidFill>
                  <a:schemeClr val="tx2"/>
                </a:solidFill>
                <a:latin typeface="ITC Officina Sans Book" panose="020B0500000000000000" pitchFamily="34" charset="0"/>
                <a:ea typeface="+mn-ea"/>
                <a:cs typeface="+mn-cs"/>
              </a:defRPr>
            </a:lvl1pPr>
            <a:lvl2pPr marL="756026" indent="-2083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654">
                <a:solidFill>
                  <a:schemeClr val="tx2"/>
                </a:solidFill>
                <a:latin typeface="ITC Officina Sans Book" panose="020B0500000000000000" pitchFamily="34" charset="0"/>
              </a:defRPr>
            </a:lvl2pPr>
            <a:lvl3pPr marL="1039536" indent="-2083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Arial" panose="020B0604020202020204" pitchFamily="34" charset="0"/>
              <a:buChar char="•"/>
              <a:defRPr sz="1654">
                <a:solidFill>
                  <a:schemeClr val="tx2"/>
                </a:solidFill>
                <a:latin typeface="ITC Officina Sans Book" panose="020B0500000000000000" pitchFamily="34" charset="0"/>
              </a:defRPr>
            </a:lvl3pPr>
            <a:lvl4pPr marL="1417549" indent="-2083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88">
                <a:solidFill>
                  <a:schemeClr val="tx2"/>
                </a:solidFill>
                <a:latin typeface="ITC Officina Sans Book" panose="020B0500000000000000" pitchFamily="34" charset="0"/>
              </a:defRPr>
            </a:lvl4pPr>
            <a:lvl5pPr marL="1795562" indent="-2083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88">
                <a:solidFill>
                  <a:schemeClr val="tx2"/>
                </a:solidFill>
                <a:latin typeface="ITC Officina Sans Book" panose="020B0500000000000000" pitchFamily="34" charset="0"/>
              </a:defRPr>
            </a:lvl5pPr>
            <a:lvl6pPr marL="2079071" indent="-1890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88">
                <a:solidFill>
                  <a:schemeClr val="tx1"/>
                </a:solidFill>
                <a:latin typeface="+mn-lt"/>
              </a:defRPr>
            </a:lvl6pPr>
            <a:lvl7pPr marL="2457084" indent="-1890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88">
                <a:solidFill>
                  <a:schemeClr val="tx1"/>
                </a:solidFill>
                <a:latin typeface="+mn-lt"/>
              </a:defRPr>
            </a:lvl7pPr>
            <a:lvl8pPr marL="2835097" indent="-1890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88">
                <a:solidFill>
                  <a:schemeClr val="tx1"/>
                </a:solidFill>
                <a:latin typeface="+mn-lt"/>
              </a:defRPr>
            </a:lvl8pPr>
            <a:lvl9pPr marL="3213110" indent="-1890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88">
                <a:solidFill>
                  <a:schemeClr val="tx1"/>
                </a:solidFill>
                <a:latin typeface="+mn-lt"/>
              </a:defRPr>
            </a:lvl9pPr>
          </a:lstStyle>
          <a:p>
            <a:pPr marL="169659" indent="0">
              <a:buNone/>
              <a:defRPr/>
            </a:pPr>
            <a:r>
              <a:rPr lang="fr-CH" altLang="de-DE" kern="0" dirty="0"/>
              <a:t>29 avril 2023</a:t>
            </a:r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9930688D-83BF-9E4A-961D-5C3527C91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6632" y="6560820"/>
            <a:ext cx="4160520" cy="480060"/>
          </a:xfrm>
        </p:spPr>
        <p:txBody>
          <a:bodyPr/>
          <a:lstStyle/>
          <a:p>
            <a:pPr>
              <a:defRPr/>
            </a:pPr>
            <a:r>
              <a:rPr lang="fr-CH" altLang="de-DE" dirty="0"/>
              <a:t>Formation Coq vert</a:t>
            </a:r>
          </a:p>
        </p:txBody>
      </p:sp>
    </p:spTree>
    <p:extLst>
      <p:ext uri="{BB962C8B-B14F-4D97-AF65-F5344CB8AC3E}">
        <p14:creationId xmlns:p14="http://schemas.microsoft.com/office/powerpoint/2010/main" val="7537319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45C52D-7A0A-3AB0-75FE-8632862A7A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CH" altLang="de-DE" dirty="0"/>
              <a:t>29 avril 2023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CEC1428-32C3-EE53-C80B-FF88E949C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CC4C70-A435-4DE4-9DBF-47FD1875F2DA}" type="slidenum">
              <a:rPr lang="de-CH" altLang="de-DE" smtClean="0"/>
              <a:pPr>
                <a:defRPr/>
              </a:pPr>
              <a:t>9</a:t>
            </a:fld>
            <a:endParaRPr lang="de-CH" altLang="de-DE"/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27C6E2D7-83F9-07B4-499B-DA59F7BFE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6632" y="6560820"/>
            <a:ext cx="4160520" cy="480060"/>
          </a:xfrm>
        </p:spPr>
        <p:txBody>
          <a:bodyPr/>
          <a:lstStyle/>
          <a:p>
            <a:pPr>
              <a:defRPr/>
            </a:pPr>
            <a:r>
              <a:rPr lang="fr-CH" altLang="de-DE" dirty="0"/>
              <a:t>Formation Coq vert</a:t>
            </a:r>
          </a:p>
        </p:txBody>
      </p:sp>
      <p:pic>
        <p:nvPicPr>
          <p:cNvPr id="7" name="Espace réservé du contenu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634077A-B5ED-2312-F90C-103542D1A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08" y="288082"/>
            <a:ext cx="6480720" cy="6389846"/>
          </a:xfrm>
        </p:spPr>
      </p:pic>
    </p:spTree>
    <p:extLst>
      <p:ext uri="{BB962C8B-B14F-4D97-AF65-F5344CB8AC3E}">
        <p14:creationId xmlns:p14="http://schemas.microsoft.com/office/powerpoint/2010/main" val="37510930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sign_PP_Vorlage_de_GG_breit">
  <a:themeElements>
    <a:clrScheme name="">
      <a:dk1>
        <a:srgbClr val="000000"/>
      </a:dk1>
      <a:lt1>
        <a:srgbClr val="FFFFFF"/>
      </a:lt1>
      <a:dk2>
        <a:srgbClr val="000066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95A3D1"/>
      </a:folHlink>
    </a:clrScheme>
    <a:fontScheme name="Schichte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chichten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chten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chten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chten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chten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_PP_Vorlage_de_GG_breit" id="{70557F4D-51EB-4C90-9BB4-DBCEDF2688A2}" vid="{554CA888-50F6-4CF1-BB91-CFCD7F1D66EE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AC7724E70B44CB387BF822FEE115E" ma:contentTypeVersion="18" ma:contentTypeDescription="Crée un document." ma:contentTypeScope="" ma:versionID="4ddbbc65c5443ed66336bcee61ce2367">
  <xsd:schema xmlns:xsd="http://www.w3.org/2001/XMLSchema" xmlns:xs="http://www.w3.org/2001/XMLSchema" xmlns:p="http://schemas.microsoft.com/office/2006/metadata/properties" xmlns:ns2="01860a0e-8d39-4c99-aab7-06854dc052e0" xmlns:ns3="e2fd07d6-a571-496d-adf1-6875ccc2e1b0" targetNamespace="http://schemas.microsoft.com/office/2006/metadata/properties" ma:root="true" ma:fieldsID="606b5752999fe3b09a768cbdde1243f4" ns2:_="" ns3:_="">
    <xsd:import namespace="01860a0e-8d39-4c99-aab7-06854dc052e0"/>
    <xsd:import namespace="e2fd07d6-a571-496d-adf1-6875ccc2e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Bewertu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60a0e-8d39-4c99-aab7-06854dc05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9657a050-6d28-46cb-acbd-a58c888ec8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Bewertung" ma:index="24" nillable="true" ma:displayName="Bewertung" ma:format="Dropdown" ma:internalName="Bewertung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d07d6-a571-496d-adf1-6875ccc2e1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7e10f02-fb39-4a58-bd4a-e023b7e442d9}" ma:internalName="TaxCatchAll" ma:showField="CatchAllData" ma:web="e2fd07d6-a571-496d-adf1-6875ccc2e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fd07d6-a571-496d-adf1-6875ccc2e1b0" xsi:nil="true"/>
    <lcf76f155ced4ddcb4097134ff3c332f xmlns="01860a0e-8d39-4c99-aab7-06854dc052e0">
      <Terms xmlns="http://schemas.microsoft.com/office/infopath/2007/PartnerControls"/>
    </lcf76f155ced4ddcb4097134ff3c332f>
    <Bewertung xmlns="01860a0e-8d39-4c99-aab7-06854dc052e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C2BE52-C279-4DC5-BB4B-ED3D16F448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860a0e-8d39-4c99-aab7-06854dc052e0"/>
    <ds:schemaRef ds:uri="e2fd07d6-a571-496d-adf1-6875ccc2e1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E55FF8-F7A4-4DA7-8CBC-EE76163E4A0D}">
  <ds:schemaRefs>
    <ds:schemaRef ds:uri="http://schemas.openxmlformats.org/package/2006/metadata/core-properties"/>
    <ds:schemaRef ds:uri="http://purl.org/dc/dcmitype/"/>
    <ds:schemaRef ds:uri="http://www.w3.org/XML/1998/namespace"/>
    <ds:schemaRef ds:uri="01860a0e-8d39-4c99-aab7-06854dc052e0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e2fd07d6-a571-496d-adf1-6875ccc2e1b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F45591A-20A3-48E7-9429-DAD64EC686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Design_PP_Vorlage_de_GG_breit</Template>
  <TotalTime>0</TotalTime>
  <Words>1002</Words>
  <Application>Microsoft Office PowerPoint</Application>
  <PresentationFormat>Personnalisé</PresentationFormat>
  <Paragraphs>129</Paragraphs>
  <Slides>15</Slides>
  <Notes>14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ITC Officina Sans Book</vt:lpstr>
      <vt:lpstr>ITC Officina Serif Book</vt:lpstr>
      <vt:lpstr>Times New Roman</vt:lpstr>
      <vt:lpstr>Wingdings</vt:lpstr>
      <vt:lpstr>Design_PP_Vorlage_de_GG_breit</vt:lpstr>
      <vt:lpstr>Management environnemental dans les paroisses</vt:lpstr>
      <vt:lpstr>Présentation PowerPoint</vt:lpstr>
      <vt:lpstr>Prix indicatifs pour l'activité de conseil aux paroisses</vt:lpstr>
      <vt:lpstr>Prix indicatifs pour l'activité de conseil aux paroisses</vt:lpstr>
      <vt:lpstr>Le bureau du conseiller en management environnemental</vt:lpstr>
      <vt:lpstr>Les formulaires mis à jour se trouvent sous:  https://oeku.ch/fr/documents/</vt:lpstr>
      <vt:lpstr>Les formulaires mis à jour se trouvent sous:  https://oeku.ch/fr/documents/</vt:lpstr>
      <vt:lpstr>Rencontres annuelles des conseillers en management environnemental pour les paroisses</vt:lpstr>
      <vt:lpstr>Présentation PowerPoint</vt:lpstr>
      <vt:lpstr>Soutien et informations</vt:lpstr>
      <vt:lpstr>La liste des conseillers en management env.</vt:lpstr>
      <vt:lpstr>Exemple de liste de conseillers (en allemand)</vt:lpstr>
      <vt:lpstr>Questions?</vt:lpstr>
      <vt:lpstr>La Création est entre nos mains!</vt:lpstr>
      <vt:lpstr>Présentation PowerPoint</vt:lpstr>
    </vt:vector>
  </TitlesOfParts>
  <Company>OeKU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Themen-Abend «Ökologie in der Kirche»</dc:title>
  <dc:creator>Kurt Aufdereggen</dc:creator>
  <cp:lastModifiedBy>Marc Roethlisberger</cp:lastModifiedBy>
  <cp:revision>461</cp:revision>
  <cp:lastPrinted>2021-06-17T05:00:07Z</cp:lastPrinted>
  <dcterms:created xsi:type="dcterms:W3CDTF">2007-06-07T14:25:43Z</dcterms:created>
  <dcterms:modified xsi:type="dcterms:W3CDTF">2023-04-26T15:06:30Z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0x0101002EBAC7724E70B44CB387BF822FEE115E</vt:lpwstr>
  </property>
  <property fmtid="{D5CDD505-2E9C-101B-9397-08002B2CF9AE}" pid="3" name="MediaServiceImageTags">
    <vt:lpwstr/>
  </property>
</Properties>
</file>